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9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70" r:id="rId4"/>
    <p:sldId id="276" r:id="rId5"/>
    <p:sldId id="275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1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63"/>
  </p:normalViewPr>
  <p:slideViewPr>
    <p:cSldViewPr>
      <p:cViewPr varScale="1">
        <p:scale>
          <a:sx n="117" d="100"/>
          <a:sy n="117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C8B8E-7EA8-EA42-ACD2-62B922586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BF167-B57E-8A4E-826F-D0F537095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2B81EA-47DE-E349-97C0-6BD286CCEAAE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A5CDF-C5E7-4344-ADA1-6C659956FD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E86FC-04F6-E743-88AF-FEBFCBCF52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92D58-DEAC-1644-B679-E489D5344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F2ED3-B4B1-564C-AF92-4C6DE7CD7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B7B95-1125-EC47-BCDA-2F9FD559E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B2FB47-3866-544B-8D7F-DD9900E395FD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45F194-0352-2C47-A338-D2AB8971F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B95AA-25FE-3042-B9C0-03D1343D8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AD4E8-A10B-0A4A-AA60-826AC4FB07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85D4D-FA69-654B-876E-5761CC1E8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20AA9F-A738-024B-AF77-5BD7E82EA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72E7643-10DC-DC4C-865F-89F6719A4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523295A-90FE-BD40-89CD-977AB86069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A53A021F-6741-B14A-8619-37F48A0D00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A022B17B-2EA0-F946-BA56-39E40DFD4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01F8F759-A10F-274C-B47C-8A270A571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42CD8C0B-617E-1248-84A5-38950317F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i="1" u="sng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E03A1574-2937-EC46-9E5A-99D3FBFEE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8004A05F-FEFE-8C42-A693-D3A544DA0D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588729E9-26F1-714F-9B12-A9C79D78CC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2EB1E3B7-35AA-174A-B66A-CAD8FEC6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61BF0763-586B-094B-BB33-109CDA0DE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BE42A424-436E-8E45-98FE-F87C61C50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D26FFFF-ACAD-7F49-A62C-B263982B9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23E78553-A209-B940-A821-E08E5C291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6C526294-2BCA-DA41-A7D8-35B19928E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1E079A80-A5F0-754E-8DFB-54BB3A505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u="sng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DEA4E604-774E-AE47-9AD6-C176DCE5E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61D65D95-DCE9-614F-8A46-33FC356EF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108C0F64-1C48-3540-990B-46E5508D3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417001B1-3FBF-C44F-B85F-224CCACC0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D9F10AC-20D0-714C-8BA4-C93278D4E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1531944-6651-584D-BD15-605CEB14C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u="sng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E90A6DAE-DA23-7641-A5E7-C6D244DCC9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47065FBE-36E7-9945-8BAE-EBE3ED8575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19F2364-3576-6847-81C6-E7365CB18A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1F04601-0B32-3E4A-AB43-777E6D1213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BFE73B93-C334-9F4A-9B72-40A5D16A4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490561A1-19D8-2141-9D3C-BD739B4FA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u="sng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58354573-80B3-4441-B7CC-5D4A268BD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42F9583D-4BD4-D44B-A306-205D95AD5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915429A1-3981-1C46-B5E2-BBBAF3EF49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F241737F-5BDB-4544-87ED-FF0EFC09C0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2D0A56C0-8183-1243-BC41-0401BAA39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83CEE5CF-5269-1842-953E-33EAF7B15B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Kudzu link dosen’t work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B7B3ED81-0A4D-794C-AFCE-50EE15089E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90A3C2B8-3D0A-B14A-B3CB-B495B09C7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23D23-103C-4D4A-B5D6-9AFB5A5F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9E75-FBCC-D848-82D5-A3D61B8F6AA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25D0-6699-3B4D-99D1-27E13BCD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69069-A428-AE44-9F29-4DB26E19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4772-75C0-614F-A53B-0E5AFA62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9560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D30F-0ED2-1546-A34F-0B05CABE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B683-AF77-AE4F-9A27-4C1B9D21C8AD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19F54-A055-1A4F-87AA-1F2C3B3C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2C0F-9E50-7F42-BFC4-8D0A7EA0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A732-9FCE-BD40-B9D3-77388167F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8800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C8812-312A-F34B-9B91-A63DBC01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5808-C7FF-2646-A832-AF0ADF64793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F4A9-1AF7-E145-B941-9EA09862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339B-5506-4E4D-84E8-496AFC82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4411-09A0-3740-9F94-5AE4CE483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2919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0E438D-0B5C-314D-9ED2-68B213A0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C1CC-5EA4-2F41-82BE-0AF9822187D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118FC8-921B-724F-A804-22318D1B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6B0ED-0E43-7843-8D19-FF4AC260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41B4-6D46-8545-BA8F-386684934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82BCECD-E97B-A14F-8EF5-FD69CF2AE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61505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8531-7658-6344-BA64-70247CB7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E8FF-8A40-1E49-AECB-D81A7534263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0F41-84D9-2E45-9F5F-1B76B6FB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BD19-A66D-E845-A0BA-5084B4B0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E01E-CADD-2D46-A830-E6C4F215F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5646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9DC3B64-F694-C741-A7B9-40143AA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249F-1931-8F44-A746-44632F8966E9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A710D50-BD0D-914B-8DCE-F8E68FC9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5984A5-488F-0340-BE71-C4A6D557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7A77-7402-ED4C-B7D1-88DEB9135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FEB27F-4098-F840-BBF0-277EF0BAE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28559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C5BE30-1489-6A4C-9723-10068251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FBE8-67FE-DC49-8315-16EFC8695FA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390090-4F30-3E4C-995B-D425A5C1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D49245-C0B2-0B48-888C-FE5466C2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8BCB-7D74-754E-A3E2-B80051558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101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28EB43-8494-0142-868D-23A5BAFD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DC7F-124E-8F4F-807A-51BFDA0A088C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202E66-CD45-1B49-BB3D-E000DC8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F7DED2-4EFF-0049-8A62-860D813A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D8FF-9C4C-4D4D-97FB-E59114088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3988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930EA8-4DF2-EB4B-91D6-776D9F26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98FC-1AE7-1C42-BA1C-3AF7F1FC5954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595D1D-C52F-4A4B-A029-938C66D7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15CDBA-5F44-6B4F-9AB9-854B2EDA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374C-15EE-0948-A419-131489020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8079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9768C-C447-AB42-B481-8F3B4D20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ACF8-CA13-6745-B779-289C479BFCB8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817332-D123-BD4E-80B5-3D61C1ED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806BBD-8D46-1341-8C7A-00E6CD46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2383-C5C1-574C-A594-79185F74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9390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CE9C4-F629-2A40-A47F-53D3550D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EA6-D56D-6344-8B8B-0C76DF8DF9E3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411705-E96E-B644-A4FB-A85EB520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5EF683-6C74-8D45-8553-587E0EA2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AEE9-407C-7749-B065-2C22FE057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8204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A4F531-2885-364D-BE41-5DE58390B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4F68B1-6921-3345-88D3-EA5C14EEA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DCCD-1776-1447-A86F-E07231B7D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9EE6B-C19E-0644-BBAE-CB1B202A491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4205-9F5A-E741-A92A-B8362CAC1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BA53D-4526-5847-96B1-385196915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840E49-68D3-1E47-B895-10681E47F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-climate.ncsu.edu/images/climate/sandhills_soils_big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4/4e/Columbia_Canal_and_the_City_of_Columbi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ntos.org/ge/survey/process/Antioch%20Bay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cong/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oi41.tinypic.com/5wb5hw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c.gov/geology/images/Fault_Map_Generalized.gi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v9pkj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css9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hyperlink" Target="http://www.hmdb.org/marker.asp?marker=8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ppalachianLocatorMap2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way.net/facts/sc-state-stone-blue-granit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d/Kudzu_field_vert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kemurray-sc.com/drehershoalsdam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72054D-B4D4-DD42-B042-57558BB855A3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This is Our Home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A312407-B158-1D48-BF57-2EE4B40D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© 2022 Clairmont Press</a:t>
            </a: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80A1CD7B-A904-1844-BEDD-4DA25382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6369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DF7452-4FBD-084D-BAF2-9C4C3929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5">
            <a:extLst>
              <a:ext uri="{FF2B5EF4-FFF2-40B4-BE49-F238E27FC236}">
                <a16:creationId xmlns:a16="http://schemas.microsoft.com/office/drawing/2014/main" id="{03D4E660-BE72-654F-AE45-CBA967E20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572000" cy="472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Wildlife (fauna) includes deer, turkeys, bobcats, foxes, snakes and other reptiles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Many birds including quail, wrens, osprey, eagles, and herons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3053276D-3C70-A74F-B747-64B3A99F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06718-F727-7541-A144-0AB3B09037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A9512C-07F6-0746-AD34-1704EDD9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Piedmont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DD711-B45B-F144-933A-1CCD5B1DE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7244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Wild turkey, the state game bird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8E34501-A6D8-0747-8B3A-72D57C43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708400" cy="27813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762F0-3273-9F4E-94A8-27D6B7569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800600" cy="510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  <a:hlinkClick r:id="rId3"/>
              </a:rPr>
              <a:t>Sandhills</a:t>
            </a:r>
            <a:r>
              <a:rPr lang="en-US" dirty="0">
                <a:ea typeface="+mn-ea"/>
                <a:cs typeface="+mn-cs"/>
              </a:rPr>
              <a:t> are low, rolling hills made from the sand and clay that  washes from the mountains in the Piedmont region.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50-60 million years ago, area was sand dunes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Fall Line: place on a river where rocks &amp; rapids force boats to stop when traveling from the sea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Towns formed near the Fall Line: North Augusta, Columbia, Camden, Cheraw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  <a:hlinkClick r:id="rId4"/>
              </a:rPr>
              <a:t>Columbia Canal</a:t>
            </a:r>
            <a:r>
              <a:rPr lang="en-US" dirty="0">
                <a:ea typeface="+mn-ea"/>
                <a:cs typeface="+mn-cs"/>
              </a:rPr>
              <a:t> built to move boats further up river around the falls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D15B520E-DFD1-C84C-AA21-F16B5DAC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2766C0-39D9-E14B-9EE3-E1EC164FAEE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2EEA38-B1B6-7F46-BF01-FFC07CA6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Sandhills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92D8E-E16E-1F47-9508-890B1C0C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864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The Sandhills were once the coastline of the ocean (top); rocks and rapids such as these blocked boats traveling upstream (bottom)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5D78C541-D9F9-3642-BA7D-D9390EB8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2393950" cy="1905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B921B0E4-0FAF-514C-A33C-3B15FBDA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500438" cy="21002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B2B920-81E4-6549-9E2A-B5AE9D7E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14400"/>
            <a:ext cx="84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Upcountry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77659-0D28-3349-8F30-241FBA13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447800"/>
            <a:ext cx="91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Lowcountry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3D58A6-DEB2-874A-97B6-0600E92249F8}"/>
              </a:ext>
            </a:extLst>
          </p:cNvPr>
          <p:cNvCxnSpPr>
            <a:cxnSpLocks noChangeShapeType="1"/>
            <a:stCxn id="8" idx="1"/>
          </p:cNvCxnSpPr>
          <p:nvPr/>
        </p:nvCxnSpPr>
        <p:spPr bwMode="auto">
          <a:xfrm flipH="1">
            <a:off x="6781800" y="1052513"/>
            <a:ext cx="304800" cy="1666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7AAACA-8349-AB4A-BBDC-E1C061DBB2D3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flipH="1">
            <a:off x="7239000" y="1585913"/>
            <a:ext cx="533400" cy="2428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926637-6248-4745-812D-046007089B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67400" y="1219200"/>
            <a:ext cx="1371600" cy="990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99A49-3413-3F48-9206-3984325A1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Soils not very productive due to sand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Pine trees and scrub oaks common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Longleaf pines were cut for timber causing red-cockaded woodpecker to be endangered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Other birds are warblers, nuthatches, bluebirds, owls and wood ducks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Foxes, bobcats, rabbits, and squirrels are some of the mammals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Cockroaches (palmetto bug) are common insects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3D5F8400-BD19-BF42-AAD7-C7D30F78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328D-3694-884E-944A-C1F8D0CFED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3B953B-42B8-6D4B-A2CE-3289F1BB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Sandhills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D673E-29BC-5A45-B914-48B578CF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38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Red-cockaded woodpecker (top); the wood duck is the official duck of South Carolina (bottom)</a:t>
            </a:r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C65E41A2-BA44-4F4F-A636-A6191723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619375" cy="14049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http://upload.wikimedia.org/wikipedia/commons/0/0f/Picoides_borealis_USMC2005729133853B.jpg">
            <a:extLst>
              <a:ext uri="{FF2B5EF4-FFF2-40B4-BE49-F238E27FC236}">
                <a16:creationId xmlns:a16="http://schemas.microsoft.com/office/drawing/2014/main" id="{327DA62F-AA9C-D542-BFCF-F46938D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15589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3FE58-3ABE-AE47-A173-CB1F634E8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Region is 100 miles across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Inner Coastal Plain: very fertile 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Outer Coastal Plain: areas nearest the ocean; very flat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Known for huge pine forests, also oak, hickory, sweet gum, and cypress trees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  <a:hlinkClick r:id="rId3"/>
              </a:rPr>
              <a:t>Carolina bays</a:t>
            </a:r>
            <a:r>
              <a:rPr lang="en-US" dirty="0">
                <a:ea typeface="+mn-ea"/>
                <a:cs typeface="+mn-cs"/>
              </a:rPr>
              <a:t>: oval shaped depressions in the land; can be a lake, swamp, or dry 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Not known how Carolina bays were formed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C7B1845E-8B1D-7343-B874-9134C128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DD279-2833-214F-AEEB-5DF765AED74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A0AF3A-F39D-E744-A864-5D04AEBA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Coastal Plain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D52E5-3009-6246-8F13-C99CCF57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Many crops grow well on the coastal plain’s flat fertile lands.</a:t>
            </a: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72682FBF-75A9-8D44-ACDB-A0DFCCC7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54375" cy="2438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3D779F07-848F-F14B-9779-2F00B0856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800600" cy="5105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Rivers spread and move slowly on the plain; large floodplains and swamps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Varied and abundant wildlife, especially in swamps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Congaree</a:t>
            </a:r>
            <a:r>
              <a:rPr lang="en-US" altLang="en-US">
                <a:ea typeface="ＭＳ Ｐゴシック" panose="020B0600070205080204" pitchFamily="34" charset="-128"/>
              </a:rPr>
              <a:t>: only National Park in SC; known for old growth forest and </a:t>
            </a:r>
            <a:r>
              <a:rPr lang="en-US" altLang="en-US">
                <a:ea typeface="ＭＳ Ｐゴシック" panose="020B0600070205080204" pitchFamily="34" charset="-128"/>
                <a:hlinkClick r:id="rId4"/>
              </a:rPr>
              <a:t>champion trees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Fish in Lakes Marion and Moultrie: bass, bream, &amp; catfish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972A0E76-BFE1-6F41-9092-BB8E0C0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C39613-E2CD-F94B-B82E-7B4FBA2965B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EF9869-1E01-B345-ADC4-CCAE4D8B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Coastal Plain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6EC7F-6530-C645-8FAB-1F6673DF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38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Waccamaw River (top); the Palmetto Trail crosses forests in the coastal plain (bottom) 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130980E2-851C-C34A-AEF5-2B9EBFCC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092450" cy="2057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E2267C07-1AB2-5644-A5B0-071AD432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2981325" cy="21748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5">
            <a:extLst>
              <a:ext uri="{FF2B5EF4-FFF2-40B4-BE49-F238E27FC236}">
                <a16:creationId xmlns:a16="http://schemas.microsoft.com/office/drawing/2014/main" id="{DBB652F5-642A-844F-930E-4B83BD3DE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Geological Fault</a:t>
            </a:r>
            <a:r>
              <a:rPr lang="en-US" altLang="en-US">
                <a:ea typeface="ＭＳ Ｐゴシック" panose="020B0600070205080204" pitchFamily="34" charset="-128"/>
              </a:rPr>
              <a:t>: fracture in the Earth’s crust – source of earthquakes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1886 Charleston earthquake killed 83 people, major damage to city, felt hundreds of miles away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53A0106A-4FC6-144B-94DC-7569F97D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AB31D2-5589-EC42-AD92-82C3F18010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C2B80A-A57E-CB4F-A7E6-2D6B2076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Coastal Plain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94133-075D-C54E-9F97-929B2F54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Men cleaning a damaged warehouse after the 1886 Charleston earthquake.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9F06D4-26B7-CD41-90B8-F1C4B526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451225" cy="22383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21EB2B00-1457-1C48-8C77-475BAD9F6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800600" cy="5105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Region from ocean’s edge to a few miles inland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Beautiful, high population, tourism business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Grand Strand: 60 miles of unbroken, wide, sandy beach; includes Myrtle Beach and over 100 golf courses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Santee Delta</a:t>
            </a:r>
            <a:r>
              <a:rPr lang="en-US" altLang="en-US">
                <a:ea typeface="ＭＳ Ｐゴシック" panose="020B0600070205080204" pitchFamily="34" charset="-128"/>
              </a:rPr>
              <a:t>: largest river delta on Atlantic Coast; a marshy, muddy coastline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5BC6ABAE-B2DB-854B-85B7-F9307861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DAC6B-F89E-7345-9434-BA37E929C96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D66B2-2A9F-FE4A-AF84-F3B9D8D8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Coastal Zone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5995B-8D24-8547-A7BE-B236DEE4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562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High-rise condominiums and hotels along Myrtle Beach, SC.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471404-A624-BA42-9472-BC0A3BF5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200400" cy="4267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5">
            <a:extLst>
              <a:ext uri="{FF2B5EF4-FFF2-40B4-BE49-F238E27FC236}">
                <a16:creationId xmlns:a16="http://schemas.microsoft.com/office/drawing/2014/main" id="{D630B27C-2CE1-674E-B41B-84DC5619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572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Sea Islands: over 100 miles of river mouths, inlets, sounds, marshlands, and islands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  <a:hlinkClick r:id="rId3"/>
              </a:rPr>
              <a:t>Barrier Islands</a:t>
            </a:r>
            <a:r>
              <a:rPr lang="en-US" altLang="en-US" sz="2200">
                <a:ea typeface="ＭＳ Ｐゴシック" panose="020B0600070205080204" pitchFamily="34" charset="-128"/>
              </a:rPr>
              <a:t> protect mainland from sea and winds (Isle of Palms, Folly, Sullivan’s, Kiawah, Hunting, and Fripp)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Many hotels, condominiums and private homes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Beach erosion caused by wind and sea are a major problem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Preserved islands are protected from human construction; examples are Bulls, Capers, North and South Islands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Tom Yawkey, owner of Boston Red Sox, donated North and South Islands to the state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>
              <a:ea typeface="ＭＳ Ｐゴシック" panose="020B0600070205080204" pitchFamily="34" charset="-128"/>
            </a:endParaRPr>
          </a:p>
        </p:txBody>
      </p:sp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BB7F334B-F11C-D54F-B1A3-45E9E962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30F5B0-D084-7241-9933-F96F6CE320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E5FD27-021E-5E41-B764-786B6B5D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Coastal Zone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02D66-58D5-0246-B318-4829C388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248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The Isle of Palms is a popular ocean resort (top); forest on Bull’s Island (bottom)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ADA980B8-F7F7-ED4A-A292-B2197717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120900" cy="31511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9690DCC-8DF6-D94D-AA34-8EF99861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124200" cy="18637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914F0D66-E644-1B48-88DF-615B522F7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4572000" cy="5486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Animals include alligators, eagles, ospreys, gulls, pelicans, sandpipers, oysters, crabs, bottlenose dolphins, and the loggerhead sea turtle which can weigh 300 pounds.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Laws protect this turtle and its habitat; nesting areas are marked to keep people away.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8D4B1B0B-DCDE-F943-9D8D-534CECC2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DEF96-842C-1440-82C3-596B2359C4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D64E0B-A34E-544A-9B37-7C1E86D7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Coastal Zone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128A7-CBD9-674D-B4B9-ECF7F6E9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19600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Loggerhead turtles are an endangered species.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9CE9EF-318C-B741-8AC8-29FC9075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60800" cy="28956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0FB9E-3FD9-C549-BBAB-091921C67DF4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E85ED0-F66E-7342-8820-C6887CDF4A5D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CEA68-56DC-C747-86CF-FB0234B0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4937125"/>
            <a:ext cx="579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Link: </a:t>
            </a:r>
            <a:r>
              <a:rPr lang="en-US" altLang="en-US" sz="2000" b="1" dirty="0">
                <a:solidFill>
                  <a:srgbClr val="DCE6F2"/>
                </a:solidFill>
                <a:hlinkClick r:id="rId4"/>
              </a:rPr>
              <a:t>Mary Beaty’s Oak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1: </a:t>
            </a:r>
            <a:r>
              <a:rPr lang="en-US" altLang="en-US" sz="2000" b="1" dirty="0">
                <a:solidFill>
                  <a:srgbClr val="DCE6F2"/>
                </a:solidFill>
                <a:hlinkClick r:id="rId5" action="ppaction://hlinksldjump"/>
              </a:rPr>
              <a:t>What is Geography?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2: </a:t>
            </a:r>
            <a:r>
              <a:rPr lang="en-US" altLang="en-US" sz="2000" b="1" dirty="0">
                <a:solidFill>
                  <a:srgbClr val="DCE6F2"/>
                </a:solidFill>
                <a:hlinkClick r:id="rId5" action="ppaction://hlinksldjump"/>
              </a:rPr>
              <a:t>The Geographic Regions of South Carolina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3: </a:t>
            </a:r>
            <a:r>
              <a:rPr lang="en-US" altLang="en-US" sz="2000" b="1" dirty="0">
                <a:solidFill>
                  <a:srgbClr val="DCE6F2"/>
                </a:solidFill>
                <a:hlinkClick r:id="" action="ppaction://noaction"/>
              </a:rPr>
              <a:t>South Carolina’s Waterways and Climate </a:t>
            </a:r>
            <a:endParaRPr lang="en-US" altLang="en-US" sz="2000" b="1" dirty="0">
              <a:solidFill>
                <a:srgbClr val="DCE6F2"/>
              </a:solidFill>
            </a:endParaRPr>
          </a:p>
        </p:txBody>
      </p:sp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0F270598-F8B4-BE48-8371-F9E7ABCF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EE62E-1818-8046-95DE-99AB44846A3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78DD-FF4E-C641-9F69-E5DCAF55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The Geographic Regions of South Carolina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801C63E-9260-574D-B5BF-D9199284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 what ways do South Carolina’s geographic regions differ?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75367152-C1E5-B04B-996E-09A91A94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5D887-8A27-CE4C-91C2-2BE9FE7715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4CA1-6FF7-374F-8192-A9D932D9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The Geographic Regions of South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7482-0505-FC4D-8A8D-7307AB6F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What terms do I need to know?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flora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fauna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elevation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precipitation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monadnock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kudzu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tributary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Fall Line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Carolina bays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fault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delta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sound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barrier island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6144A8EA-BE60-A346-8081-47E6436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25D24-0B6E-5748-A510-EE631EE137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E0632-9F01-954A-B1EE-DE787BAF1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Location: Northwest S.C.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Oldest landform in North America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Part of the </a:t>
            </a:r>
            <a:r>
              <a:rPr lang="en-US" dirty="0">
                <a:ea typeface="+mn-ea"/>
                <a:cs typeface="+mn-cs"/>
                <a:hlinkClick r:id="rId3"/>
              </a:rPr>
              <a:t>Appalachian Mountain</a:t>
            </a:r>
            <a:r>
              <a:rPr lang="en-US" dirty="0">
                <a:ea typeface="+mn-ea"/>
                <a:cs typeface="+mn-cs"/>
              </a:rPr>
              <a:t> chain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Sassafras Mountain is highest (3,554 ft.)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Covered with vegetation (plants)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D46CC2C8-ADDE-DC45-98F3-31F18852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6DB12B-E311-FC4B-9165-48EDDE72D5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E54F0F-EBD8-494E-A253-42276507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Blue Ridge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506C6-B68B-144E-978E-53035D0E5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38800"/>
            <a:ext cx="208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View from Sassafras Mountain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5934B3-EB24-3D46-904E-A36084D48E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7825" y="1606550"/>
            <a:ext cx="4786313" cy="357505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8ED91-0AAC-984D-B1D9-A2471B06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Soil and terrain not good for farming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Plants are similar to those in the north due to altitude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Many birds; few game birds (e.g. turkeys)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Also bear, deer, squirrels, rabbits, and trout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Cooler and wetter than the rest of the state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40F7FF77-FA38-2848-937C-93916CA9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642892-A9A7-0244-95AC-A0E5317D83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1EA011-BF2A-5143-850B-1C7A7F39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Blue Ridge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E82ED-FAE1-FA4E-806C-CC5CCAF24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62600"/>
            <a:ext cx="114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Raven Cliff Falls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C45369-3E25-BB4F-B8C7-DCC799387E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7350" y="1606550"/>
            <a:ext cx="4767263" cy="357505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5">
            <a:extLst>
              <a:ext uri="{FF2B5EF4-FFF2-40B4-BE49-F238E27FC236}">
                <a16:creationId xmlns:a16="http://schemas.microsoft.com/office/drawing/2014/main" id="{6C86C396-B2F6-EA46-8454-1209AD3F1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Piedmont – “foot of the mountain”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Hilly region; covers 1/3 of South Carolina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Monadnocks: granite outcroppings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Granite</a:t>
            </a:r>
            <a:r>
              <a:rPr lang="en-US" altLang="en-US">
                <a:ea typeface="ＭＳ Ｐゴシック" panose="020B0600070205080204" pitchFamily="34" charset="-128"/>
              </a:rPr>
              <a:t> is an important resource and is the state’s official stone.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00AE85B8-A19A-1B4A-8CA2-4A657F7B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67FD2C-7978-AF46-825D-4EE0C431112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E2E944-2E11-AB4B-86B3-705EE577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Piedmont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334DA-3081-A541-9C69-0DA4FB1EC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67400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Top: Carolina Thread Trail (Chester SC)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Bottom: Piedmont region farm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55E8E8-7B94-0944-9597-1F5C73439D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3429000"/>
            <a:ext cx="4641850" cy="213360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7EFB309-8756-0F49-9F19-253894606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876550" cy="21717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5">
            <a:extLst>
              <a:ext uri="{FF2B5EF4-FFF2-40B4-BE49-F238E27FC236}">
                <a16:creationId xmlns:a16="http://schemas.microsoft.com/office/drawing/2014/main" id="{91104F7F-5014-314C-AE11-106C69DBD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Lands often cleared in 1800s to grow cotton or corn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20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century – much land used for pulp (timber)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Grasses used for pasture and to hold soil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  <a:hlinkClick r:id="rId3"/>
              </a:rPr>
              <a:t>Kudzu</a:t>
            </a:r>
            <a:r>
              <a:rPr lang="en-US" altLang="en-US">
                <a:ea typeface="ＭＳ Ｐゴシック" panose="020B0600070205080204" pitchFamily="34" charset="-128"/>
              </a:rPr>
              <a:t> brought in to control erosion in 1930s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Kudzu now considered a nuisance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198B108E-3AD4-1347-B6C1-A54DAD23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D08BDF-FCC2-7C44-A4FE-A9C03864E7F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E18EF-09F8-4B4B-8B1E-A4C7DE2A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Piedmont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38F86-313E-BF47-98DB-DD393A38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92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1951 Forestry Commission photo of pine seedling</a:t>
            </a:r>
          </a:p>
        </p:txBody>
      </p:sp>
      <p:pic>
        <p:nvPicPr>
          <p:cNvPr id="23554" name="Picture 2" descr="SC Forestry Commission Famous Photo">
            <a:extLst>
              <a:ext uri="{FF2B5EF4-FFF2-40B4-BE49-F238E27FC236}">
                <a16:creationId xmlns:a16="http://schemas.microsoft.com/office/drawing/2014/main" id="{CAA3EBF3-722F-5D45-B235-E59C3C9B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438400" cy="32527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FC1FB322-C005-0B4D-B914-BFCE0087D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Piedmont rivers are broad with gently sloping banks.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Appear muddy due to soil washed into the river (silt)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Humans use rivers for water, food, recreation, transportation, and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power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087E3887-D6B9-0B42-BB28-1ECC5015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5441C-44AE-7742-8859-AB688B06761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2418DB-255D-4846-B459-103BE34F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Piedmont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A24D3-1AE9-2E40-AD23-C3208BF35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150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Saluda River (top)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Dreher Shoals Dam (bottom)</a:t>
            </a:r>
          </a:p>
        </p:txBody>
      </p:sp>
      <p:pic>
        <p:nvPicPr>
          <p:cNvPr id="66562" name="Picture 2" descr="Lower Saluda Scenic River">
            <a:extLst>
              <a:ext uri="{FF2B5EF4-FFF2-40B4-BE49-F238E27FC236}">
                <a16:creationId xmlns:a16="http://schemas.microsoft.com/office/drawing/2014/main" id="{735397D0-95E6-EB4C-832D-5B0D27F6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092200"/>
            <a:ext cx="3067050" cy="20415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7B4BE048-F67B-8642-828E-C88EA02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209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1042</Words>
  <Application>Microsoft Macintosh PowerPoint</Application>
  <PresentationFormat>On-screen Show (4:3)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Geographic Regions of South Carolina</vt:lpstr>
      <vt:lpstr>Section 2: The Geographic Regions of South Carolina</vt:lpstr>
      <vt:lpstr>The Blue Ridge Region</vt:lpstr>
      <vt:lpstr>The Blue Ridge Region</vt:lpstr>
      <vt:lpstr>The Piedmont Region</vt:lpstr>
      <vt:lpstr>The Piedmont Region</vt:lpstr>
      <vt:lpstr>The Piedmont Region</vt:lpstr>
      <vt:lpstr>The Piedmont Region</vt:lpstr>
      <vt:lpstr>The Sandhills Region</vt:lpstr>
      <vt:lpstr>The Sandhills Region</vt:lpstr>
      <vt:lpstr>The Coastal Plain Region</vt:lpstr>
      <vt:lpstr>The Coastal Plain Region</vt:lpstr>
      <vt:lpstr>The Coastal Plain Region</vt:lpstr>
      <vt:lpstr>The Coastal Zone Region</vt:lpstr>
      <vt:lpstr>The Coastal Zone Region</vt:lpstr>
      <vt:lpstr>The Coastal Zone Region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404</cp:revision>
  <dcterms:created xsi:type="dcterms:W3CDTF">2010-06-02T19:20:05Z</dcterms:created>
  <dcterms:modified xsi:type="dcterms:W3CDTF">2021-04-08T23:54:01Z</dcterms:modified>
  <cp:category/>
</cp:coreProperties>
</file>