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306" r:id="rId4"/>
    <p:sldId id="307" r:id="rId5"/>
    <p:sldId id="311" r:id="rId6"/>
    <p:sldId id="308" r:id="rId7"/>
    <p:sldId id="312" r:id="rId8"/>
    <p:sldId id="309" r:id="rId9"/>
    <p:sldId id="277" r:id="rId10"/>
    <p:sldId id="278" r:id="rId11"/>
    <p:sldId id="313" r:id="rId12"/>
    <p:sldId id="266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63"/>
  </p:normalViewPr>
  <p:slideViewPr>
    <p:cSldViewPr>
      <p:cViewPr varScale="1">
        <p:scale>
          <a:sx n="117" d="100"/>
          <a:sy n="117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DC8B8E-7EA8-EA42-ACD2-62B922586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BF167-B57E-8A4E-826F-D0F537095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2B81EA-47DE-E349-97C0-6BD286CCEAAE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A5CDF-C5E7-4344-ADA1-6C659956FD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E86FC-04F6-E743-88AF-FEBFCBCF52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92D58-DEAC-1644-B679-E489D5344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F2ED3-B4B1-564C-AF92-4C6DE7CD73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B7B95-1125-EC47-BCDA-2F9FD559E6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B2FB47-3866-544B-8D7F-DD9900E395FD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45F194-0352-2C47-A338-D2AB8971FE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B95AA-25FE-3042-B9C0-03D1343D8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AD4E8-A10B-0A4A-AA60-826AC4FB07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85D4D-FA69-654B-876E-5761CC1E8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20AA9F-A738-024B-AF77-5BD7E82EA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72E7643-10DC-DC4C-865F-89F6719A4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523295A-90FE-BD40-89CD-977AB86069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E6ACEF6F-A240-BD46-A668-30C9E2CD9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31170923-CEC9-DA45-B3F6-A0D22E0267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B304A640-565D-B942-A045-6BA38DF448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AF29171B-1F8D-EE4C-9DA5-54145A5BE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582537CD-3D2B-654C-B21A-220694B01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25866221-DA05-0E4D-89DC-D6EBD68D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225C04AE-CF9E-3D4C-8514-FC0D020A9A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235C5D59-DF88-8047-AB12-AD09CA9A36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D9F10AC-20D0-714C-8BA4-C93278D4E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61531944-6651-584D-BD15-605CEB14C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u="sng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07E0ED4F-A018-2B4B-9D6A-958836D31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37A7DC2B-FB20-964C-B981-862A322D0B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DFD53492-9873-B540-BEE2-974F7E75F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52014477-04A1-E24C-B072-99A43B294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18F6CA5B-26D1-9942-B613-66A8062118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5CBBB3E3-3EE1-4845-A845-C4061E929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DA02835D-3AEA-2A45-98CA-AB32AA3ECC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884AE3D0-1247-1C4D-A94F-8CB15A748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612ABEC0-7D23-214F-89F4-3EC05B1184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61338D15-0F72-D348-BABA-B1DCC2EFD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7EDD88F0-6477-3745-8D68-EA9E5CEE3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BC350F2B-B4A4-5F42-B6AF-F4D3146B21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9B78B30F-6D3F-2447-822C-2CD7A13BFA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47C9469D-F46B-CA4E-810F-DAC844C9F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23D23-103C-4D4A-B5D6-9AFB5A5F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9E75-FBCC-D848-82D5-A3D61B8F6AA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25D0-6699-3B4D-99D1-27E13BCD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69069-A428-AE44-9F29-4DB26E19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4772-75C0-614F-A53B-0E5AFA62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9560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5D30F-0ED2-1546-A34F-0B05CABE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B683-AF77-AE4F-9A27-4C1B9D21C8AD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19F54-A055-1A4F-87AA-1F2C3B3C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2C0F-9E50-7F42-BFC4-8D0A7EA0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A732-9FCE-BD40-B9D3-77388167F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8800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C8812-312A-F34B-9B91-A63DBC01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5808-C7FF-2646-A832-AF0ADF64793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F4A9-1AF7-E145-B941-9EA09862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A339B-5506-4E4D-84E8-496AFC82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4411-09A0-3740-9F94-5AE4CE483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2919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0E438D-0B5C-314D-9ED2-68B213A0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C1CC-5EA4-2F41-82BE-0AF9822187D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118FC8-921B-724F-A804-22318D1B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36B0ED-0E43-7843-8D19-FF4AC260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41B4-6D46-8545-BA8F-386684934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82BCECD-E97B-A14F-8EF5-FD69CF2AE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61505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8531-7658-6344-BA64-70247CB7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E8FF-8A40-1E49-AECB-D81A7534263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0F41-84D9-2E45-9F5F-1B76B6FB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3BD19-A66D-E845-A0BA-5084B4B0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E01E-CADD-2D46-A830-E6C4F215F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5646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9DC3B64-F694-C741-A7B9-40143AA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249F-1931-8F44-A746-44632F8966E9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A710D50-BD0D-914B-8DCE-F8E68FC9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5984A5-488F-0340-BE71-C4A6D557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7A77-7402-ED4C-B7D1-88DEB9135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FEB27F-4098-F840-BBF0-277EF0BAE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28559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C5BE30-1489-6A4C-9723-10068251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FBE8-67FE-DC49-8315-16EFC8695FA6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390090-4F30-3E4C-995B-D425A5C1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D49245-C0B2-0B48-888C-FE5466C2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8BCB-7D74-754E-A3E2-B80051558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1010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28EB43-8494-0142-868D-23A5BAFD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DC7F-124E-8F4F-807A-51BFDA0A088C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202E66-CD45-1B49-BB3D-E000DC85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F7DED2-4EFF-0049-8A62-860D813A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D8FF-9C4C-4D4D-97FB-E59114088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3988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930EA8-4DF2-EB4B-91D6-776D9F26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98FC-1AE7-1C42-BA1C-3AF7F1FC5954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595D1D-C52F-4A4B-A029-938C66D7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15CDBA-5F44-6B4F-9AB9-854B2EDA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374C-15EE-0948-A419-131489020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8079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39768C-C447-AB42-B481-8F3B4D20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ACF8-CA13-6745-B779-289C479BFCB8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817332-D123-BD4E-80B5-3D61C1ED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806BBD-8D46-1341-8C7A-00E6CD46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2383-C5C1-574C-A594-79185F742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9390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CE9C4-F629-2A40-A47F-53D3550D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EA6-D56D-6344-8B8B-0C76DF8DF9E3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411705-E96E-B644-A4FB-A85EB520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5EF683-6C74-8D45-8553-587E0EA2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AEE9-407C-7749-B065-2C22FE057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8204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A4F531-2885-364D-BE41-5DE58390B2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4F68B1-6921-3345-88D3-EA5C14EEAD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DCCD-1776-1447-A86F-E07231B7D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9EE6B-C19E-0644-BBAE-CB1B202A491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4205-9F5A-E741-A92A-B8362CAC1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BA53D-4526-5847-96B1-385196915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840E49-68D3-1E47-B895-10681E47F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hyperlink" Target="http://www.hmdb.org/marker.asp?marker=85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way.net/sc-photos/pickens-county/golden-creek-mil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ecooper.com/portal/page/portal/SanteeCooper/AboutUs/HistoryofSanteeCoop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www.clemson.edu/ces/geolk12/scmaps/maps/LargeMaps/santee_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72054D-B4D4-DD42-B042-57558BB855A3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This is Our Home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A312407-B158-1D48-BF57-2EE4B40D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© 2022 Clairmont Press</a:t>
            </a: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80A1CD7B-A904-1844-BEDD-4DA253826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63690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4DF7452-4FBD-084D-BAF2-9C4C39296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2434C-97CA-A24D-947B-DC4C404D9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3962400" cy="5791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Tornadoes are funnel shaped clouds with wind speeds 65 to over 200 miles per hour.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SC averages 10 tornadoes per year.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Fujita Scale is used to rate wind speed and damage by a tornado.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Lightning and hail may accompany tornadoes.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March 1984 tornado killed 21 people and injured 448.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Radar is used to warn South Carolinians of tornadoes.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51D19049-4266-7F4F-A84B-26117EB1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31180D-A525-834B-8832-38ED1386742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361066-2F27-BE43-91A2-D18DB8CB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Climate</a:t>
            </a:r>
          </a:p>
        </p:txBody>
      </p:sp>
      <p:sp>
        <p:nvSpPr>
          <p:cNvPr id="80900" name="Content Placeholder 9">
            <a:extLst>
              <a:ext uri="{FF2B5EF4-FFF2-40B4-BE49-F238E27FC236}">
                <a16:creationId xmlns:a16="http://schemas.microsoft.com/office/drawing/2014/main" id="{9AAD953D-0E59-FD4B-A288-B9C2C54A4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4572000"/>
            <a:ext cx="32004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10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A tornado rips through a neighborhood in 2005.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75CEDA-8511-B84E-A074-148D7F9E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209925" cy="27257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E5A923-D903-C943-ACAF-15D6258B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Climate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B37411A8-C132-6B48-9003-26DFE91DC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257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Summer weather is affected by the Bermuda High, a huge high pressure system that forms in the Atlantic Ocean.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Bermuda High brings warm moist wind causing thunderstorms and wet summers.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It can cause drought (a period of little or no precipitation).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Fall is marked by the changes in leaf color and temperatures that approach freezing.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CB7D74FD-7DD5-9C41-AB60-7FC28410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6EC753-2FD2-6943-B6A5-840F31BF698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5">
            <a:extLst>
              <a:ext uri="{FF2B5EF4-FFF2-40B4-BE49-F238E27FC236}">
                <a16:creationId xmlns:a16="http://schemas.microsoft.com/office/drawing/2014/main" id="{D840FBDD-F63E-DE4E-AC93-36302931E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114800" cy="54102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In summer and fall, tropical storms and hurricanes may hit South Carolina with damage from wind and floods.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Hurricanes are large storms of low pressure that rotate around a central “eye.”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Storms begin in warm waters of the tropical Atlantic Ocean, Gulf of Mexico, or Caribbean Sea.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Tropical storm: winds of 39-73 mph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Hurricane: winds of 74 or greater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The Saffir-Simpson Hurricane Scale is used to rate hurricanes’ wind speed and damage. </a:t>
            </a:r>
          </a:p>
        </p:txBody>
      </p:sp>
      <p:sp>
        <p:nvSpPr>
          <p:cNvPr id="84994" name="Slide Number Placeholder 6">
            <a:extLst>
              <a:ext uri="{FF2B5EF4-FFF2-40B4-BE49-F238E27FC236}">
                <a16:creationId xmlns:a16="http://schemas.microsoft.com/office/drawing/2014/main" id="{ABD0E86A-09BF-7B44-9B6E-96B1EF94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728DE-1F59-FC45-8932-AF53DAF41EA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AEAE6E-70BA-4249-AEE9-E65F0128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4495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Climate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9A0F48E-A834-D044-9066-E73CC891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200400" cy="2667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A16D58F4-F189-D04C-8103-63983D19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17863" cy="21145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78A9B-D1FF-B142-B390-AF689359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198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Hurricane Hugo (top) heads toward the Carolina coast in this satellite image from 1989. Below, buildings in Charleston in ruins after the storm.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E82F3-1ACE-DA4D-B681-4147C7033FC4}"/>
              </a:ext>
            </a:extLst>
          </p:cNvPr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87045" name="Slide Number Placeholder 3">
            <a:extLst>
              <a:ext uri="{FF2B5EF4-FFF2-40B4-BE49-F238E27FC236}">
                <a16:creationId xmlns:a16="http://schemas.microsoft.com/office/drawing/2014/main" id="{95D68F33-59A4-FD41-9F1F-D351B09D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1A0EA-90F7-C441-A676-B5E8E89F53F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7046" name="TextBox 4">
            <a:extLst>
              <a:ext uri="{FF2B5EF4-FFF2-40B4-BE49-F238E27FC236}">
                <a16:creationId xmlns:a16="http://schemas.microsoft.com/office/drawing/2014/main" id="{3297C84C-1DAC-AF42-8032-A91BBA86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55912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, Wikimedia Commons; Slide 2: Public Domain Wikimedia Commons; Slide 9: Public Domain Wikimedia Commons (top) and Lee </a:t>
            </a:r>
            <a:r>
              <a:rPr lang="en-US" altLang="en-US" sz="1000" dirty="0" err="1">
                <a:solidFill>
                  <a:schemeClr val="bg1"/>
                </a:solidFill>
              </a:rPr>
              <a:t>Coursey</a:t>
            </a:r>
            <a:r>
              <a:rPr lang="en-US" altLang="en-US" sz="1000" dirty="0">
                <a:solidFill>
                  <a:schemeClr val="bg1"/>
                </a:solidFill>
              </a:rPr>
              <a:t> Wikimedia Commons (bottom); Slide 12: Aaron West; Slide 13: JAG on Wikimedia Commons; Slide 15: US Forest Service; Slide 16: SC Department of Natural Resources (top) and SCANA (bottom); Slide 17: Malcolm on Wikimedia Commons; Slide 19: United States Marine Corps (top) and Richard </a:t>
            </a:r>
            <a:r>
              <a:rPr lang="en-US" altLang="en-US" sz="1000" dirty="0" err="1">
                <a:solidFill>
                  <a:schemeClr val="bg1"/>
                </a:solidFill>
              </a:rPr>
              <a:t>Bartz</a:t>
            </a:r>
            <a:r>
              <a:rPr lang="en-US" altLang="en-US" sz="1000" dirty="0">
                <a:solidFill>
                  <a:schemeClr val="bg1"/>
                </a:solidFill>
              </a:rPr>
              <a:t> on Wikimedia Commons; Slide 20: South Carolina Department of Agriculture; Slide 21: Pollinator on Wikimedia Commons (top) and Daniel Barcelona on Wikimedia Commons; Slide 22: U.S. Geological Survey; Slide 23: Phil Guest, Wikimedia Commons;  Slide 24: </a:t>
            </a:r>
            <a:r>
              <a:rPr lang="en-US" altLang="en-US" sz="1000" dirty="0" err="1">
                <a:solidFill>
                  <a:schemeClr val="bg1"/>
                </a:solidFill>
              </a:rPr>
              <a:t>Cugirl</a:t>
            </a:r>
            <a:r>
              <a:rPr lang="en-US" altLang="en-US" sz="1000" dirty="0">
                <a:solidFill>
                  <a:schemeClr val="bg1"/>
                </a:solidFill>
              </a:rPr>
              <a:t>, Wikimedia Commons (top); Environmental Protection Agency (bottom); Slide 25: Damien du Toit, Wikimedia Commons; Slide 29: U.S. Army Corps of Engineers; Slide 29: Karl Musser, Wikimedia Commons; Slide 30: LANDSAT image; Slide 31: Karl Musser, Wikimedia Commons; Slide 33: Colin McDermott, National Oceanic and Atmospheric Administration; Slide 35: U.S. National Oceanic and Atmospheric Administration; Slide 36: Andy Montgomery,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E85ED0-F66E-7342-8820-C6887CDF4A5D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CEA68-56DC-C747-86CF-FB0234B0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4937125"/>
            <a:ext cx="579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Link: </a:t>
            </a:r>
            <a:r>
              <a:rPr lang="en-US" altLang="en-US" sz="2000" b="1" dirty="0">
                <a:solidFill>
                  <a:srgbClr val="DCE6F2"/>
                </a:solidFill>
                <a:hlinkClick r:id="rId4"/>
              </a:rPr>
              <a:t>Mary Beaty’s Oak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1: </a:t>
            </a:r>
            <a:r>
              <a:rPr lang="en-US" altLang="en-US" sz="2000" b="1" dirty="0">
                <a:solidFill>
                  <a:srgbClr val="DCE6F2"/>
                </a:solidFill>
                <a:hlinkClick r:id="rId5" action="ppaction://hlinksldjump"/>
              </a:rPr>
              <a:t>What is Geography?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2: </a:t>
            </a:r>
            <a:r>
              <a:rPr lang="en-US" altLang="en-US" sz="2000" b="1" dirty="0">
                <a:solidFill>
                  <a:srgbClr val="DCE6F2"/>
                </a:solidFill>
                <a:hlinkClick r:id="rId6" action="ppaction://hlinksldjump"/>
              </a:rPr>
              <a:t>The Geographic Regions of South Carolina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3: </a:t>
            </a:r>
            <a:r>
              <a:rPr lang="en-US" altLang="en-US" sz="2000" b="1" dirty="0">
                <a:solidFill>
                  <a:srgbClr val="DCE6F2"/>
                </a:solidFill>
                <a:hlinkClick r:id="rId5" action="ppaction://hlinksldjump"/>
              </a:rPr>
              <a:t>South Carolina’s Waterways and Climate </a:t>
            </a:r>
            <a:endParaRPr lang="en-US" altLang="en-US" sz="2000" b="1" dirty="0">
              <a:solidFill>
                <a:srgbClr val="DCE6F2"/>
              </a:solidFill>
            </a:endParaRPr>
          </a:p>
        </p:txBody>
      </p:sp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0F270598-F8B4-BE48-8371-F9E7ABCF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EE62E-1818-8046-95DE-99AB44846A3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3599-AE79-724C-B660-5A8CDA43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3: South Carolina’s Waterways and Climate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64D514BF-7756-1740-A109-08F9DADA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rivers affect life in different parts of the state?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does climate affect life in different parts of the state?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F6079A44-2680-E042-9D60-AAEDDBE2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C5939F-780E-C84B-A8B8-E48B54E2AD0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9715-9EBA-A54B-AE85-C63A487F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3: South Carolina’s Waterways and Climate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3C226482-EFC1-5248-9742-EE0BFD4A0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black river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weather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climate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tornado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Bermuda high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hurricane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storm surge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BE620DF5-E0D8-C34F-93FB-CAF7F8DD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A253E-EEB4-654F-A955-034E5216072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1246-8367-9A4F-8B5F-910B6E8D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3: South Carolina’s Waterways and Climate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EA3BBED4-DBE9-BE47-9C19-7B961CCE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Three main river systems – flow from northwest to southeast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Rivers provide: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drinking water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water for industry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electrical power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recreation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home for wildlife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D1A6642B-FD22-2846-A7B1-985C9A05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4E4D1-64D9-B141-A88E-45381FE99A8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96435-D8AC-1D42-A87E-D484FBAA4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Savannah river system forms border with Georgia; navigable for large ships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Santee system is the largest; drains about 40% of the state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Broad and Saluda Rivers form from streams in North Carolina.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Other rivers are the Pacolet, Tyger, Enoree, Reedy, Catawba, and Congaree.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Waterwheels were used to power </a:t>
            </a:r>
            <a:r>
              <a:rPr lang="en-US" dirty="0">
                <a:ea typeface="+mn-ea"/>
                <a:cs typeface="+mn-cs"/>
                <a:hlinkClick r:id="rId3"/>
              </a:rPr>
              <a:t>grist mills</a:t>
            </a:r>
            <a:r>
              <a:rPr lang="en-US" dirty="0">
                <a:ea typeface="+mn-ea"/>
                <a:cs typeface="+mn-cs"/>
              </a:rPr>
              <a:t>; power companies built hydroelectric dams for electricity.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2706" name="Slide Number Placeholder 6">
            <a:extLst>
              <a:ext uri="{FF2B5EF4-FFF2-40B4-BE49-F238E27FC236}">
                <a16:creationId xmlns:a16="http://schemas.microsoft.com/office/drawing/2014/main" id="{B8189D14-109C-8746-BC91-C3B1BAFB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1388C7-CB61-C649-889E-A31AD35754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E278FE-BE09-8541-A8F8-03D67BAC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Waterways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67DCE-520A-4D4E-B3E0-1EC0C11E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The Savannah (top) and Santee (bottom) river systems drain most of South Carolina. 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9F1E821A-10F2-9B4F-BDDC-AAF7398A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982913"/>
            <a:ext cx="2608263" cy="280828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386BF5-42B8-674A-857B-5B5A9C6E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CA377-C662-C14A-8CA1-1019BF14C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</a:t>
            </a:r>
            <a:r>
              <a:rPr lang="en-US" dirty="0">
                <a:ea typeface="+mn-ea"/>
                <a:cs typeface="+mn-cs"/>
                <a:hlinkClick r:id="rId3"/>
              </a:rPr>
              <a:t>Santee Cooper</a:t>
            </a:r>
            <a:r>
              <a:rPr lang="en-US" dirty="0">
                <a:ea typeface="+mn-ea"/>
                <a:cs typeface="+mn-cs"/>
              </a:rPr>
              <a:t> project (1934) was a large scale project to bring electricity to the state.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Lakes Marion and Moultrie were formed.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Many jobs, along with low-cost electricity were created.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Changes in water flow have encouraged beach erosion and filled Charleston harbor with silt.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4B4D5B55-0261-C448-AA04-FE75E336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74ECC-8810-EF41-A735-A94A4243332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897645-DE21-9B4A-B43D-6CEF6EBE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Waterways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E16A6-0BF5-B144-82C5-DAC04719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81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Satellite image of Lakes Marion and Moultrie. Click the image to see a larger view. </a:t>
            </a:r>
          </a:p>
        </p:txBody>
      </p:sp>
      <p:pic>
        <p:nvPicPr>
          <p:cNvPr id="6146" name="Picture 2">
            <a:hlinkClick r:id="rId4"/>
            <a:extLst>
              <a:ext uri="{FF2B5EF4-FFF2-40B4-BE49-F238E27FC236}">
                <a16:creationId xmlns:a16="http://schemas.microsoft.com/office/drawing/2014/main" id="{C97A5B70-551F-0B4B-8DB7-72E7ADA9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817938" cy="3048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EC4E2-C1F2-C944-9C75-091F733BB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800600" cy="5105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Pee Dee System begins in North Carolina.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Rivers include: Little Pee Dee, Great Pee Dee, Black, Lynches, and Waccamaw.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Slow-moving and clear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Called black rivers due to dark color (tannic acid)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Area of rice culture in 18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and 19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centuries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Ashley and Cooper Rivers flow into Charleston Harbor.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ACE rivers (Ashepoo, Combahee, and Edisto): known for timber 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  hunting preserves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4A31C155-FD4D-3B4C-9A99-4177B996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51A80D-F389-4A44-818E-EF4E8B33BF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E653CC-EBF3-FA44-9F67-A995C455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Waterways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6DB99-EC47-DF4A-BE77-422AAAE2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57800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The Pee Dee River System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287E0CE-8587-244B-AA88-6E00B3AC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352800" cy="36576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CDFA49-2A5A-C842-B128-7643D01E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Climate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3F68B5CE-F2CB-5149-ADB0-9D83EDFE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South Carolina’s climate is subtropical (hot humid summers, mild winters).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At the coast: ocean breezes keep it cool in summer; the Gulf Stream helps keep the area warmer in winter.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Mountain areas tend to be cooler than Lowcountry.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Precipitation is about 49 inches per year – a bit more rain in summer than other seasons.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Winters are mild with few days of below-freezing temperatures.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Spring is marked by many blooming trees and shrubs (dogwood, azaleas, rhododendron, etc.)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7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7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70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0CD2E6E6-9C0A-4442-8D79-9909BED8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893C0-C468-0B4A-8D00-1EE8D39A10C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</TotalTime>
  <Words>971</Words>
  <Application>Microsoft Macintosh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South Carolina’s Waterways and Climate</vt:lpstr>
      <vt:lpstr>Section 3: South Carolina’s Waterways and Climate</vt:lpstr>
      <vt:lpstr>Section 3: South Carolina’s Waterways and Climate</vt:lpstr>
      <vt:lpstr>Waterways</vt:lpstr>
      <vt:lpstr>Waterways</vt:lpstr>
      <vt:lpstr>Waterways</vt:lpstr>
      <vt:lpstr>Climate</vt:lpstr>
      <vt:lpstr>Climate</vt:lpstr>
      <vt:lpstr>Climate</vt:lpstr>
      <vt:lpstr>Climate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404</cp:revision>
  <dcterms:created xsi:type="dcterms:W3CDTF">2010-06-02T19:20:05Z</dcterms:created>
  <dcterms:modified xsi:type="dcterms:W3CDTF">2021-04-08T23:54:51Z</dcterms:modified>
  <cp:category/>
</cp:coreProperties>
</file>