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0" r:id="rId3"/>
    <p:sldId id="270" r:id="rId4"/>
    <p:sldId id="276" r:id="rId5"/>
    <p:sldId id="275" r:id="rId6"/>
    <p:sldId id="317" r:id="rId7"/>
    <p:sldId id="319" r:id="rId8"/>
    <p:sldId id="320" r:id="rId9"/>
    <p:sldId id="321" r:id="rId10"/>
    <p:sldId id="322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A97EE6-CE1B-AA45-BEF3-1882176D89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E022C2-87A5-1344-9236-A6F335B33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D9DAF5-C119-0E46-859A-6881C0A03449}" type="datetimeFigureOut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8654D-D2D5-2244-88BF-6F90DFCE54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07BFB-06F7-9544-BB00-EFA6304D6F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3217C50-CD86-B446-89AA-AAF502966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7E49D4-6C58-FC45-BA26-2717CFEEE3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3ADF68-C791-7544-A0FD-8D8216D4D74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58842A-F7EE-0B40-AF39-B19C738038EB}" type="datetimeFigureOut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5D301CD-9EA2-3F4B-84DF-53045946E5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8FCFBBD-6D7C-FD46-8282-4E449CE71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2EE98-F8BC-8F45-AF77-7133E13D93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ACF84-0D75-3D4F-B70F-F460B1A6D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DE70644-5011-0F41-A95B-3847CB48D0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41C36301-37E2-EB41-BF50-5E709CBFFB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4C9353EE-C7EA-F64C-82B2-ADEDE7C80D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FB9746FA-EA68-B743-A363-EAD1CD0A52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F8F6820E-8D42-D645-88FD-019976455C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D62BB4DB-B99E-C044-81AE-7914AD0BC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938887BE-18CB-4642-9D80-B06C5E9D5A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D53C912B-FAAE-7643-AD4C-DF69FF7DCF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5C8D595F-F973-1B4E-9492-3F4411B2F1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BB413764-9F96-154A-BBD2-6A37616865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F3062CF4-7B56-0A4E-93AA-A1CE57CFDF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16A1690D-AB0A-884B-A4C8-7CF3495304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F946F349-9B30-D543-8309-3D046D545B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34F44379-832F-7845-9284-6C908A2CF4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99371DE3-1A2F-5C41-8CA3-1935D8B9B4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FED071CA-D344-0B4A-B78E-FE1C4E53A7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B52100F8-80D5-4343-A017-70639F4300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49A62F62-54EE-3541-8CAE-3F72B2EC60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33EC6DC1-6465-A548-A7E6-D2B4D758E8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5AD88865-6A9C-C54B-A25C-57C43866F3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3E7D0E2A-E797-0143-9D79-81788744B6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C623566D-75B3-B944-9B72-1FE9F71797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39C1C3F5-1F08-ED46-853D-EFF02F7B12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3DFCC-FC50-0E4A-8378-B8FD6383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A9331-F91D-8543-A884-C0A5F51B16DA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79B8A-2E9A-1E43-B674-C4AB2752B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3376E-8063-C749-93D0-ABC72C5A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DEF7E-7C7D-C040-B41C-D7A0566D8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023333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831C1-A292-1F47-B497-E293F47F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2D432-C9BD-8D4D-9CCB-2833927A1915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31651-B13E-6C48-A3ED-13776FCA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B0355-07FA-AA4A-9477-14FCEE55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2971A-71D0-7146-B837-064EA8972A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39715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B40D5-D733-F84E-93AF-C335FBF8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A90D6-90A8-E543-9F78-A6D2B9F595E1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E7743-B7DF-0048-A9B1-FA7652632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162FB-06A8-534C-9247-C107C7D3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4827D-1BBC-2041-8314-B0005AFF0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55751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8AC82B5-E3F2-BC4E-9059-CDAD91642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5E9220-10EB-C74A-A797-61F425A0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11141-CDB3-F042-BD9F-9C3423DEDFDD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814BFA-A347-6D43-B827-9146E38B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A41D27-3CE4-B746-9657-F655B8EF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6AF77-D8A0-374C-B454-ED82CA17FE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42747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DB243-7BD7-B043-85B6-A15D7D7AE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9D460-DF7C-7A4F-AB4D-E62F196215F9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765C9-F044-BE42-989F-DA7AD5B5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40011-5428-3E42-9381-C1716A14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6D811-BA66-034F-832D-ED1C01930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843934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C799F2-1187-0549-8503-0A21A145E5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1B8D6D6-D111-F54F-9C62-D8FC6F3B5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6571E-1D48-454D-898D-3D423233F406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DB042F4-F5FF-9A43-B1DE-4E229A11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ECEEB29-EB61-364F-8222-A323772A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9F3FE-DC9D-3C4A-A317-CBCE5D8CB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519784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10911E-BFCE-BF48-975E-2C7A3C14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DD9F6-9293-5540-851D-D145CB2B50E6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F5325F-26DC-254A-B527-C2275B8E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093DEE-51A6-CC4B-9676-99E63481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579DE-8641-D34E-9A30-95E1E57F0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04409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8F9420-D159-9D49-9847-C6B7963E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F3CD7-ED6C-8B46-B94E-734FE04AB224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621E01-9A60-814D-BE3B-3716DDD3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E2C409-0CA3-E64B-ABC2-B655D88C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69639-13CB-E94D-84ED-27A0C36A7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07533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ED9180A-EC46-D147-A2DC-14FF2411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BFD86-7DAC-1640-B1E7-DB386A38897E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24FC5A-2117-7840-8822-69B3E69F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FC6315-27A4-8E49-9B16-90D495D7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16418-7342-7A45-B236-5C4643E957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623299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22F991-7935-3B4C-9FEB-F3EDAD91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D8CCD-2F8E-194D-BCD8-B55B0CAE771C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81CA10-A16B-7044-9688-04AE3623F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136A74-92B2-4644-B96C-B824C9A6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5D583-B01A-0748-95DB-7D5BC3C90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776739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AC1950-DCE5-CA40-8FED-4F2E694CF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9D51-C662-A544-913A-F1FE7AD6541A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2DB1BC-5377-7942-AE1B-0697ED29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F21976-0353-3F4F-970B-9CD71ECF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4F39F-61ED-E94C-B7FA-DDCF81D9D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389745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6F1D871-195C-C041-899B-2C4BA8CC9F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77F0F47-2F9D-0647-864F-3DE94FD0EB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FCB44-106A-1449-B24D-C7E8307F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7C67E2-881D-7E44-A0C9-C5DA0F4EBFE1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7C4D2-2DD2-D241-B186-5DBBF884A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9A1D-D4B8-BE4A-862E-297F02390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0B0A230-4AA0-264C-BC27-75122DBABD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64" r:id="rId2"/>
    <p:sldLayoutId id="2147483856" r:id="rId3"/>
    <p:sldLayoutId id="2147483865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s.gov/exhibits/charters/constitution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4F9BBD19-3C2B-414E-B5C6-C3DCE5E0E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BD8A245-445C-CA4B-AFE1-E91AF925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737C1E-55A9-1541-B0F0-D9BFB9831329}"/>
              </a:ext>
            </a:extLst>
          </p:cNvPr>
          <p:cNvSpPr txBox="1"/>
          <p:nvPr/>
        </p:nvSpPr>
        <p:spPr>
          <a:xfrm>
            <a:off x="800100" y="5029200"/>
            <a:ext cx="7543800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2: The Government of South Carolina: How it Works Today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5">
            <a:extLst>
              <a:ext uri="{FF2B5EF4-FFF2-40B4-BE49-F238E27FC236}">
                <a16:creationId xmlns:a16="http://schemas.microsoft.com/office/drawing/2014/main" id="{6F1E950E-1ED3-144A-A711-474DDBECF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5638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The United States Constitution established a government that defends your rights and maintains law and order and defense of the nation.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The Bill of Rights lists many of our citizens</a:t>
            </a:r>
            <a:r>
              <a:rPr lang="ja-JP" altLang="en-US" sz="2600">
                <a:ea typeface="ＭＳ Ｐゴシック" panose="020B0600070205080204" pitchFamily="34" charset="-128"/>
              </a:rPr>
              <a:t>’ </a:t>
            </a:r>
            <a:r>
              <a:rPr lang="en-US" altLang="ja-JP" sz="2600">
                <a:ea typeface="ＭＳ Ｐゴシック" panose="020B0600070205080204" pitchFamily="34" charset="-128"/>
              </a:rPr>
              <a:t>most important rights.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It is your responsibility as a citizen to obey laws, defend the nation, tell the truth, follow the terms of contracts, and pay taxes.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At any age, citizens can work to make a better community.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600">
              <a:ea typeface="ＭＳ Ｐゴシック" panose="020B0600070205080204" pitchFamily="34" charset="-128"/>
            </a:endParaRPr>
          </a:p>
        </p:txBody>
      </p:sp>
      <p:sp>
        <p:nvSpPr>
          <p:cNvPr id="60418" name="Slide Number Placeholder 6">
            <a:extLst>
              <a:ext uri="{FF2B5EF4-FFF2-40B4-BE49-F238E27FC236}">
                <a16:creationId xmlns:a16="http://schemas.microsoft.com/office/drawing/2014/main" id="{00C5D85B-A4A9-E94D-8815-1B29EE66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0DC1F0-1F3A-394E-88C5-DA2A56AAC51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1F551D-E89A-DE45-A06C-81A54E07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You as a Citizen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E1AF7-3914-3341-B3C4-6C7472075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334000"/>
            <a:ext cx="2971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Link: </a:t>
            </a:r>
            <a:r>
              <a:rPr lang="en-US" altLang="en-US" sz="1600">
                <a:latin typeface="Arial" panose="020B0604020202020204" pitchFamily="34" charset="0"/>
                <a:hlinkClick r:id="rId3"/>
              </a:rPr>
              <a:t>National Archives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pic>
        <p:nvPicPr>
          <p:cNvPr id="26630" name="Picture 6" descr="http://whitenoiseinsanity.com/wp-content/uploads/2009/04/usconstitution.gif">
            <a:extLst>
              <a:ext uri="{FF2B5EF4-FFF2-40B4-BE49-F238E27FC236}">
                <a16:creationId xmlns:a16="http://schemas.microsoft.com/office/drawing/2014/main" id="{70D1B828-3EC4-C64C-A0CF-02553DE9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219200"/>
            <a:ext cx="3002756" cy="36734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D36FD3-E4AA-CD4E-A299-C39B9517F61A}"/>
              </a:ext>
            </a:extLst>
          </p:cNvPr>
          <p:cNvSpPr txBox="1"/>
          <p:nvPr/>
        </p:nvSpPr>
        <p:spPr>
          <a:xfrm>
            <a:off x="3388509" y="6330372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4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62469" name="Slide Number Placeholder 3">
            <a:extLst>
              <a:ext uri="{FF2B5EF4-FFF2-40B4-BE49-F238E27FC236}">
                <a16:creationId xmlns:a16="http://schemas.microsoft.com/office/drawing/2014/main" id="{B3B1302F-7FE6-3745-827E-8A57E493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6E987A-A33C-414B-943D-6EA2DB953E9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2470" name="TextBox 4">
            <a:extLst>
              <a:ext uri="{FF2B5EF4-FFF2-40B4-BE49-F238E27FC236}">
                <a16:creationId xmlns:a16="http://schemas.microsoft.com/office/drawing/2014/main" id="{BE7EB8B3-BFB2-5C4B-B29D-CFBBA3377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24525"/>
            <a:ext cx="9144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Image Credits</a:t>
            </a:r>
            <a:endParaRPr lang="en-US" altLang="en-US" sz="12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Slide 1: Ted Kerwin, Wikimedia Commons; Slide 2: Public Domain Wikimedia Commons; Slide 12: Public Domain Wikipedia Commons; Slide 24: Andy Montgomery Wikimedia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20AE0CE1-86AC-1140-A7DC-D3447E919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414718-E3DD-8047-B476-AC8DAFA599C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22DFC4-C6F8-2349-83EB-73F2D0B11922}"/>
              </a:ext>
            </a:extLst>
          </p:cNvPr>
          <p:cNvSpPr/>
          <p:nvPr/>
        </p:nvSpPr>
        <p:spPr>
          <a:xfrm>
            <a:off x="457200" y="4831566"/>
            <a:ext cx="5952067" cy="80723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B09242-48A2-FF4D-B7F1-417E1B952427}"/>
              </a:ext>
            </a:extLst>
          </p:cNvPr>
          <p:cNvSpPr txBox="1"/>
          <p:nvPr/>
        </p:nvSpPr>
        <p:spPr>
          <a:xfrm>
            <a:off x="538163" y="4886325"/>
            <a:ext cx="5791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4" action="ppaction://hlinksldjump"/>
              </a:rPr>
              <a:t>South Carolina Government Today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4" action="ppaction://hlinksldjump"/>
              </a:rPr>
              <a:t>Local Government and You, the Citizen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8815-B968-4648-B7E7-C5986CB4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2: Local Government </a:t>
            </a:r>
            <a:b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and You, the Citizen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AAE7F3CF-E6B7-8142-8A2A-A5DD7C2FE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What are my rights and responsibilities in local government?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3" name="Slide Number Placeholder 4">
            <a:extLst>
              <a:ext uri="{FF2B5EF4-FFF2-40B4-BE49-F238E27FC236}">
                <a16:creationId xmlns:a16="http://schemas.microsoft.com/office/drawing/2014/main" id="{664ACE86-0F8A-584D-A25E-AE425928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DE8B8F-8887-944C-BD06-79957A60A73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B57C-5770-7547-B976-D40A08BB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2: Local Government </a:t>
            </a:r>
            <a:b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and You, the Citizen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E5FF7E32-CBB6-0D42-9DEE-5D2452096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incorporated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municipality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political party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special interest group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lobbyist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United States Constitution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Bill of Rights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1" name="Slide Number Placeholder 4">
            <a:extLst>
              <a:ext uri="{FF2B5EF4-FFF2-40B4-BE49-F238E27FC236}">
                <a16:creationId xmlns:a16="http://schemas.microsoft.com/office/drawing/2014/main" id="{E4D9DDE9-4049-C24B-A789-EB300EE2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DB5603-4921-CF42-8C4D-F22A625AC91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DDFB2-C2CE-9E4D-A59B-0B6AF18F3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038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There are over 800 local governments in South Carolina (46 counties, 269 towns and cities, 85 school districts, etc.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Counties keep records (e.g. births, deaths, etc.), maintain roads, enforce laws, and operate courts.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Counties are run by councils elected by citizens.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0178" name="Slide Number Placeholder 6">
            <a:extLst>
              <a:ext uri="{FF2B5EF4-FFF2-40B4-BE49-F238E27FC236}">
                <a16:creationId xmlns:a16="http://schemas.microsoft.com/office/drawing/2014/main" id="{ED67EAB5-A57D-D54B-9249-1E29856A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31FF6B-1E3D-1549-947C-9B2E2B13198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BAD28E-69DB-DB4C-88CD-93737320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Counties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04ABC34-C418-1945-A9F3-FDCF13171D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1524000"/>
            <a:ext cx="4114800" cy="3394075"/>
          </a:xfrm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5">
            <a:extLst>
              <a:ext uri="{FF2B5EF4-FFF2-40B4-BE49-F238E27FC236}">
                <a16:creationId xmlns:a16="http://schemas.microsoft.com/office/drawing/2014/main" id="{48F0D143-3DCC-BA4F-BA7F-5CFACEA2C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8610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Municipalities (towns, cities) are run by a city council and mayor.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Larger cities have a city manager appointed by the city council to run the city.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School districts support area schools.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School districts are usually run by a school board who hires a superintendent.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Schools are funded by local, state, and federal tax money.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6" name="Slide Number Placeholder 6">
            <a:extLst>
              <a:ext uri="{FF2B5EF4-FFF2-40B4-BE49-F238E27FC236}">
                <a16:creationId xmlns:a16="http://schemas.microsoft.com/office/drawing/2014/main" id="{D324E8A0-9AFD-3A4D-9AC7-455C00F5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AF90F3-F155-3A41-B781-437AA23AE6C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32AE2D-8114-8C40-8953-2BF37DD4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Municipalities &amp; School Districts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5">
            <a:extLst>
              <a:ext uri="{FF2B5EF4-FFF2-40B4-BE49-F238E27FC236}">
                <a16:creationId xmlns:a16="http://schemas.microsoft.com/office/drawing/2014/main" id="{40A92A65-F74D-854F-845B-D03CD9350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8534400" cy="44958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498 Special Purpose Districts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Boards for these districts are appointed.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Examples are fire protection, conservation, sanitation, water, gas, airports, and emergency services.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individual could not provide all of these services.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Government is a human intervention to help meet citizens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needs.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4274" name="Slide Number Placeholder 6">
            <a:extLst>
              <a:ext uri="{FF2B5EF4-FFF2-40B4-BE49-F238E27FC236}">
                <a16:creationId xmlns:a16="http://schemas.microsoft.com/office/drawing/2014/main" id="{99292800-9885-3D48-9812-869967B4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DFD8C8-9298-7346-9667-E534427DC58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DC8806-4906-F04E-B911-872446894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Special Purpose Districts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5">
            <a:extLst>
              <a:ext uri="{FF2B5EF4-FFF2-40B4-BE49-F238E27FC236}">
                <a16:creationId xmlns:a16="http://schemas.microsoft.com/office/drawing/2014/main" id="{362A91F4-2128-8941-82E5-2F0E5F392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5562600" cy="495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Political Party: group of people with similar ideas about how the government should be run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Party members work together to get their candidates elected.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Democrats and Republicans are the two main parties in South Carolina.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6322" name="Slide Number Placeholder 6">
            <a:extLst>
              <a:ext uri="{FF2B5EF4-FFF2-40B4-BE49-F238E27FC236}">
                <a16:creationId xmlns:a16="http://schemas.microsoft.com/office/drawing/2014/main" id="{B644FEBE-F973-6442-A4CA-A379CB9AA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421DA2-1F2C-5F42-A8D7-DD843F5D810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4CD1CA-67FE-5E4F-8389-726E95D5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Politics and Political Parties</a:t>
            </a:r>
          </a:p>
        </p:txBody>
      </p:sp>
      <p:pic>
        <p:nvPicPr>
          <p:cNvPr id="12" name="Picture 2" descr="C:\Documents and Settings\Emmett\Local Settings\Temporary Internet Files\Content.IE5\4A9DXXDM\MP900449131[1].jpg">
            <a:extLst>
              <a:ext uri="{FF2B5EF4-FFF2-40B4-BE49-F238E27FC236}">
                <a16:creationId xmlns:a16="http://schemas.microsoft.com/office/drawing/2014/main" id="{B3C20AB7-1B7E-334F-835F-0C02815F8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1295400"/>
            <a:ext cx="3657600" cy="35480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5">
            <a:extLst>
              <a:ext uri="{FF2B5EF4-FFF2-40B4-BE49-F238E27FC236}">
                <a16:creationId xmlns:a16="http://schemas.microsoft.com/office/drawing/2014/main" id="{89D05E08-7F28-144C-BC9C-97BDCF31A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Special Interest Group: a group concerned with one particular set of political issues.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Such groups try to convince legislators to vote in a way to support the group’s point of view.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Lobbyist: a person hired by a special interest group to influence lawmakers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decisions.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Ethics laws have been designed to prevent lobbyists from bribing lawmakers.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0" name="Slide Number Placeholder 6">
            <a:extLst>
              <a:ext uri="{FF2B5EF4-FFF2-40B4-BE49-F238E27FC236}">
                <a16:creationId xmlns:a16="http://schemas.microsoft.com/office/drawing/2014/main" id="{2E793D5F-BF8C-4345-A61B-22388F24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8051AA-34FF-6C45-8660-281F08B84B7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C257EA-0C94-E843-ACC9-E7A2AC80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Special Interest Groups and Lobbyists</a:t>
            </a: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3901</TotalTime>
  <Words>517</Words>
  <Application>Microsoft Macintosh PowerPoint</Application>
  <PresentationFormat>On-screen Show (4:3)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2: Local Government  and You, the Citizen</vt:lpstr>
      <vt:lpstr>Section 2: Local Government  and You, the Citizen</vt:lpstr>
      <vt:lpstr>Counties</vt:lpstr>
      <vt:lpstr>Municipalities &amp; School Districts</vt:lpstr>
      <vt:lpstr>Special Purpose Districts</vt:lpstr>
      <vt:lpstr>Politics and Political Parties</vt:lpstr>
      <vt:lpstr>Special Interest Groups and Lobbyists</vt:lpstr>
      <vt:lpstr>You as a Citizen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443</cp:revision>
  <dcterms:created xsi:type="dcterms:W3CDTF">2010-06-02T19:20:05Z</dcterms:created>
  <dcterms:modified xsi:type="dcterms:W3CDTF">2021-04-08T23:57:33Z</dcterms:modified>
  <cp:category/>
</cp:coreProperties>
</file>