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58" r:id="rId4"/>
    <p:sldId id="268" r:id="rId5"/>
    <p:sldId id="293" r:id="rId6"/>
    <p:sldId id="328" r:id="rId7"/>
    <p:sldId id="309" r:id="rId8"/>
    <p:sldId id="310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7" autoAdjust="0"/>
    <p:restoredTop sz="85042" autoAdjust="0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F5903F-EA6C-D74A-8154-CF9A0E795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40B4B-CFBC-E24D-BF15-50AFBEF0CB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9A5B60-5C82-0B40-8423-36E026306117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EB70D-4C56-7F48-B4AC-B26BF7914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AA325-E680-1D4B-9CB2-C95E9CC9A0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A212AF-608F-1D43-A765-1839BC548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6F9CF9-E4AF-8A46-B028-BA2CCAE9A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5B1E6-D95D-EE4D-95E5-BF72D9CC42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146BBB-7807-1C41-B109-E0952FA7614A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4D1918-3D7B-F449-A3C8-E2B0D0EBA1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D7FD06-D3A1-5847-B5C6-3F1383E74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1BEDA-6529-D04A-A0BE-47F361F9F9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04055-A469-104F-AA97-8010D2668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2F0EA5-C6F5-D14A-BBB4-014C37BA6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C67B18B-5B70-7343-AEF6-146096E10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AFF9DF2-FDAD-8E40-847F-826878E6ED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DB61925D-B4A3-C148-99CF-A9FC0FA5B3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6EE5EFC2-C850-8642-BD9B-859D0AE7AC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697A1BA-B81B-AB40-9711-0E8281C680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7BC69967-44B9-7446-8BAB-D65575805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D0DB6067-2500-8440-B0C0-F648DD96F4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E27EE4FF-758B-4D4D-8B25-C98453DBB7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017BE61-A100-8241-8384-F57A4F14CE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B0715C1-02D6-7946-AFFC-73A136DF2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67C7175A-8441-884D-8308-67E9F5FA60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3092A518-C624-B442-82A6-BC4907A02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49071D3A-B779-7945-8F06-B068CC6FD8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D886B975-CDA4-7949-B960-2039A9A66C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D13FC961-24F3-1842-8B09-427A1E21C4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8BE46F0-FF1E-3746-A4B7-EEAD4A8ABD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DB42AFB5-AA89-784C-825C-11AF8B3ACF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09913ACE-2C4A-F64B-8BE3-BB407FBCA5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3129B4B-F1D9-8044-AE75-16BF0EEF8D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D4741362-C4FE-4840-BC39-D4CAE1D41E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EC276-21F0-FE4C-B69F-9C9C8BB0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488B-E7F1-F644-B92F-01959A48CF0C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59F1F-0625-F640-AB5E-BAB70285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013F-AD90-A448-BCF1-15788C1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A42A-0439-9F40-91E7-A4DF4239A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6386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95508-8CE0-9749-AF9A-936CF84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47E4-4D16-654B-87F1-4217AFDC70C0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9E32E-1831-8346-9A67-61B61E96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E7054-A2CE-7046-ABB3-6D9A7BFC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206A-24F4-0B47-8ECB-98B14959C6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4748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EB0E4-33CE-B744-B1FC-AE000ADF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C27C-6477-FF42-BA92-88F72740AA3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E0E7-D745-BD47-AB9D-4669687D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58479-5361-AA47-9AE0-034E6D3B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9970-E0C1-9146-97E6-A0DFFB2C4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64495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F19D9-AE2A-C741-A683-BDB6DAFD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EC0F-95F6-9043-8D4E-5B902656F7A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1B7291-FA68-C14E-ACF5-B53475DF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3C073-7F15-A243-B4E2-5AF4D5E0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F6A-3511-CD48-BFC7-D9CFC534A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09853C2-A1A9-0246-B7F6-41D036EAD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790136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88D4-2111-2F48-8EED-5A312834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9AFC-D093-1646-B236-C2316AA04FE3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1847-C063-0F44-94E2-173E8F18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AADE-8332-954D-ADFA-3B5E76B9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584A9-633F-D045-B1E0-64D07865E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88413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56269AF-F731-9141-885D-36EDB9FE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AC58-3FAA-8C4C-A1FA-5AD073D7E7CB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9BD137B-CC67-9041-AF66-73CB8279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5320EED-092D-2244-B729-D7E45EBD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CF8A-21FC-0F46-9E76-32D1FE446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C50E052-8241-2449-A1E7-7F1544FB3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189310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7AAB3E-79EA-4645-9C3A-A5C4940D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CFE6-169C-B54A-B5CC-B399BA6CE1F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41F0CB-FF69-1E4B-B0D1-FB295531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49CF51-9C3C-964F-98E7-3F633B86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18A2-56B9-784A-A6D7-4B9134A52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32894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515BFD-6DB6-514A-AE1D-51CB5C9C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2E29-FF69-EE41-8FCB-E6C610E950B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6E5E7C-2BCC-F941-BCBC-D204BF2D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6AB2AF-8859-0B44-9870-79924C18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7FED-066E-FD4E-81A3-F66F8BC36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1830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AE951F-3A8C-5D40-A7F4-7C201D29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EF5B-B47C-3247-9D58-351EF6AB3BC5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D9E72A-1D1A-FF41-BB37-29062AF9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CE5AD7-CF31-3143-BA39-36718A6A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F342-1C88-E348-810A-0897C63EA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803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95515A-E753-D144-B3E0-775CDB95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9DEF-D794-3344-B76C-4D76AEA23AF1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C8C54-86EF-3D4B-AFE5-65086918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313E4A-753D-AE4C-A872-E8C9C774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D823-41D5-B845-8626-251FCFD45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9739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0D41FA-143B-C741-9A1D-4907DDBD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7738-AE42-1746-B6A8-28C4C2FE0F5C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B8EA38-D741-D343-B53F-D83D4824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4137C8-34EB-0243-A46A-E37CF84E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E34E-AE42-6649-9CE5-B0248FB61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48408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CD2FB8-1D66-6146-8676-B4ABF8F54F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F07D0E3-BC97-D74C-9540-6192651A47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7E42-8596-6F40-92BA-833FE05A6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2DB49B-D9D7-F540-87C9-96EC94F8857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4FC3-514D-C646-BA01-6C1447FA6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2FE3-CC8F-394C-A45E-2B94FC6E8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7491D4-AEC1-4149-9BE6-3A9B554C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9" r:id="rId2"/>
    <p:sldLayoutId id="2147483921" r:id="rId3"/>
    <p:sldLayoutId id="2147483930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cahokiamounds.org/explore/video" TargetMode="External"/><Relationship Id="rId4" Type="http://schemas.openxmlformats.org/officeDocument/2006/relationships/hyperlink" Target="http://en.wikipedia.org/wiki/Mound_builder_(people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d/Maidu_mortar_%26_pestle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118ACD6D-3810-BD46-948D-30E0A16BB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F14A28B-35E7-5747-806C-4B9B566B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B66EE-295B-B34E-8811-0F37FA6B19A6}"/>
              </a:ext>
            </a:extLst>
          </p:cNvPr>
          <p:cNvSpPr txBox="1"/>
          <p:nvPr/>
        </p:nvSpPr>
        <p:spPr>
          <a:xfrm>
            <a:off x="800100" y="510540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3: The Early Inhabitants of      South Carolina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F9738A-D52B-D24C-9C4B-3B67D1C41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Mississippian Period</a:t>
            </a:r>
            <a:endParaRPr lang="en-US" sz="3200" dirty="0"/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B11B1463-A623-3448-8EC7-35AEC433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14600"/>
            <a:ext cx="8001000" cy="3581400"/>
          </a:xfrm>
        </p:spPr>
        <p:txBody>
          <a:bodyPr/>
          <a:lstStyle/>
          <a:p>
            <a:pPr eaLnBrk="1" hangingPunct="1"/>
            <a:r>
              <a:rPr lang="en-US" altLang="en-US" sz="2400"/>
              <a:t>This is the final period of Indian Culture (c. AD 900 to 1500) before the coming of Europeans.</a:t>
            </a:r>
          </a:p>
          <a:p>
            <a:pPr eaLnBrk="1" hangingPunct="1"/>
            <a:r>
              <a:rPr lang="en-US" altLang="en-US" sz="2400"/>
              <a:t>Indian Culture included advances in agriculture, buildings, villages with </a:t>
            </a:r>
            <a:r>
              <a:rPr lang="en-US" altLang="en-US" sz="2400" b="1" i="1"/>
              <a:t>palisades </a:t>
            </a:r>
            <a:r>
              <a:rPr lang="en-US" altLang="en-US" sz="2400"/>
              <a:t>(walls), temple mounds, and class divisions.    </a:t>
            </a:r>
          </a:p>
          <a:p>
            <a:r>
              <a:rPr lang="en-US" altLang="en-US" sz="2400"/>
              <a:t>Era of </a:t>
            </a:r>
            <a:r>
              <a:rPr lang="en-US" altLang="en-US" sz="2400" b="1" i="1"/>
              <a:t>prehistory</a:t>
            </a:r>
            <a:r>
              <a:rPr lang="en-US" altLang="en-US" sz="2400"/>
              <a:t> was over as European explorers and settlers found existence of this culture in the 1500s and 1600s.</a:t>
            </a:r>
          </a:p>
          <a:p>
            <a:r>
              <a:rPr lang="en-US" altLang="en-US" sz="2400"/>
              <a:t>Because Europeans wrote about Mississippian Indian life much more is known regarding the era.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47C6AB1F-D0BF-6A45-8F9B-B4C43EA8A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9D2C3-8A2B-0641-ADC4-468C5F131EB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160CBAB8-3F20-0542-8B74-EA272DA8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29289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2DB6E-1265-5D42-A621-87BF0DFEB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071821"/>
            <a:ext cx="228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hlinkClick r:id="rId4"/>
              </a:rPr>
              <a:t>Link: Mound builders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19A75-2874-B74A-8296-EC92F8BCB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16613"/>
            <a:ext cx="228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hlinkClick r:id="rId5"/>
              </a:rPr>
              <a:t>Link: Cahokia Mounds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5A1CA-DDD9-FA42-890A-B79F1C32D7FE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6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C3CFFA90-71FE-E049-93FC-F8924EE2F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295C4-BFF3-CA4D-9936-02DB60CC591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10FC4-F8B7-9B43-B18F-64D133FCEDF6}"/>
              </a:ext>
            </a:extLst>
          </p:cNvPr>
          <p:cNvSpPr/>
          <p:nvPr/>
        </p:nvSpPr>
        <p:spPr>
          <a:xfrm>
            <a:off x="457200" y="4831566"/>
            <a:ext cx="5952067" cy="11882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9D54E-F11E-D841-BD12-4869FF654656}"/>
              </a:ext>
            </a:extLst>
          </p:cNvPr>
          <p:cNvSpPr txBox="1"/>
          <p:nvPr/>
        </p:nvSpPr>
        <p:spPr>
          <a:xfrm>
            <a:off x="457200" y="4917683"/>
            <a:ext cx="5791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Earliest Discoverers of America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Indian Life and Cultures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Beginning of a New Era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84B5-86D8-814D-B6B8-7DF6AF9B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The Earliest Discoverers of America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F039B2E-8DAF-EB44-A282-6408D9E7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Who were the first people to live in the Americas?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4D4841F2-00DD-3B47-BFE5-5B2393FCE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B9010-5B88-3246-ABF4-725E260AF7C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CCF5-DB6E-B043-A447-E60A9013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The Earliest Discoverers of America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8152FCDE-AB84-1942-9634-D6AB8C53B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nomadic</a:t>
            </a:r>
          </a:p>
          <a:p>
            <a:pPr lvl="1" eaLnBrk="1" hangingPunct="1"/>
            <a:r>
              <a:rPr lang="en-US" altLang="en-US"/>
              <a:t>mortar and pestle</a:t>
            </a:r>
          </a:p>
          <a:p>
            <a:pPr lvl="1" eaLnBrk="1" hangingPunct="1"/>
            <a:r>
              <a:rPr lang="en-US" altLang="en-US"/>
              <a:t>midden</a:t>
            </a:r>
          </a:p>
          <a:p>
            <a:pPr lvl="1" eaLnBrk="1" hangingPunct="1"/>
            <a:r>
              <a:rPr lang="en-US" altLang="en-US"/>
              <a:t>anthropologist</a:t>
            </a:r>
          </a:p>
          <a:p>
            <a:pPr lvl="1" eaLnBrk="1" hangingPunct="1"/>
            <a:r>
              <a:rPr lang="en-US" altLang="en-US"/>
              <a:t>agriculture</a:t>
            </a:r>
          </a:p>
          <a:p>
            <a:pPr lvl="1" eaLnBrk="1" hangingPunct="1"/>
            <a:r>
              <a:rPr lang="en-US" altLang="en-US"/>
              <a:t>palisade</a:t>
            </a:r>
          </a:p>
          <a:p>
            <a:pPr lvl="1" eaLnBrk="1" hangingPunct="1"/>
            <a:r>
              <a:rPr lang="en-US" altLang="en-US"/>
              <a:t>prehistory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25F624F6-42E4-5643-8AC9-AAA0FE464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263F45-23B1-9444-8305-13B161C60BD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6872A2-4DAE-5A43-82DD-DDD24D74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– Section 1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F678C42C-E46F-604E-8ACD-ABBFA0D7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3000"/>
              <a:t>The discovery of America is linked to the theory of Asians coming from Siberia and going into Alaska.</a:t>
            </a:r>
          </a:p>
          <a:p>
            <a:pPr eaLnBrk="1" hangingPunct="1"/>
            <a:r>
              <a:rPr lang="en-US" altLang="en-US" sz="3000"/>
              <a:t>Earth’s “ice ages” appear relevant to the exploration by these </a:t>
            </a:r>
            <a:r>
              <a:rPr lang="en-US" altLang="en-US" sz="3000" b="1" i="1"/>
              <a:t>nomadic</a:t>
            </a:r>
            <a:r>
              <a:rPr lang="en-US" altLang="en-US" sz="3000"/>
              <a:t> peoples.</a:t>
            </a: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D0DE273E-A1CE-6043-AF21-722630FD4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C7BE-407B-B545-8305-7B1D5627B05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2194F092-67AB-314F-B665-724EEBECE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B8BD07-6C59-7345-A91A-A722F0AF939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A82517-652C-4D41-8C66-1E06D677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0"/>
            <a:ext cx="692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87D0DE-C5C1-7546-ABB4-BBE29088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Paleo Indian Period</a:t>
            </a:r>
            <a:endParaRPr lang="en-US" sz="3200" dirty="0"/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A6A9E799-0045-0E45-9B9C-3FC9DDFE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43200"/>
            <a:ext cx="7924800" cy="3886200"/>
          </a:xfrm>
        </p:spPr>
        <p:txBody>
          <a:bodyPr/>
          <a:lstStyle/>
          <a:p>
            <a:pPr eaLnBrk="1" hangingPunct="1"/>
            <a:r>
              <a:rPr lang="en-US" altLang="en-US" sz="2600"/>
              <a:t>During this period (c. 10,000 years ago), some of these early hunters set up camps in today’s South Carolina.</a:t>
            </a:r>
          </a:p>
          <a:p>
            <a:pPr eaLnBrk="1" hangingPunct="1"/>
            <a:r>
              <a:rPr lang="en-US" altLang="en-US" sz="2600"/>
              <a:t>Tribes used spears to attack their prey, and stone spear points indicate the population later became more mobile. </a:t>
            </a:r>
          </a:p>
          <a:p>
            <a:pPr eaLnBrk="1" hangingPunct="1"/>
            <a:r>
              <a:rPr lang="en-US" altLang="en-US" sz="2600"/>
              <a:t>Earth’s climate and the recession of glaciers created life changes for humans at the end of the Paleo Period (c. 12,000  to 10,000 years ago). </a:t>
            </a:r>
          </a:p>
          <a:p>
            <a:pPr eaLnBrk="1" hangingPunct="1"/>
            <a:endParaRPr lang="en-US" altLang="en-US"/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8E9566A0-504A-B844-8032-ACF6B2A41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713909-B7D8-5E4A-ADAA-2F2793936A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DC75C54F-10B3-6D40-A8B7-CB075908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36512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033964-0082-E740-B90D-433A4C0C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Archaic Period</a:t>
            </a:r>
            <a:endParaRPr lang="en-US" sz="3200" dirty="0"/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C80E92AF-07F3-3F48-9A94-89445457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3820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During this period – (c. 10,000 to 3,000 years ago), natives pursued smaller game, foraged for plant food, and traveled less.</a:t>
            </a:r>
          </a:p>
          <a:p>
            <a:pPr eaLnBrk="1" hangingPunct="1"/>
            <a:r>
              <a:rPr lang="en-US" altLang="en-US" sz="2400"/>
              <a:t>Indians domesticated the dog which became a companion and hunting partner.</a:t>
            </a:r>
          </a:p>
          <a:p>
            <a:pPr eaLnBrk="1" hangingPunct="1"/>
            <a:r>
              <a:rPr lang="en-US" altLang="en-US" sz="2400"/>
              <a:t>Tools, including a </a:t>
            </a:r>
            <a:r>
              <a:rPr lang="en-US" altLang="en-US" sz="2400" b="1" i="1">
                <a:hlinkClick r:id="rId3"/>
              </a:rPr>
              <a:t>mortar </a:t>
            </a:r>
            <a:r>
              <a:rPr lang="en-US" altLang="en-US" sz="2400" b="1" i="1">
                <a:cs typeface="Aparajita" panose="020B0604020202020204" pitchFamily="34" charset="0"/>
                <a:hlinkClick r:id="rId3"/>
              </a:rPr>
              <a:t>and</a:t>
            </a:r>
            <a:r>
              <a:rPr lang="en-US" altLang="en-US" sz="2400" b="1" i="1">
                <a:hlinkClick r:id="rId3"/>
              </a:rPr>
              <a:t> pestle</a:t>
            </a:r>
            <a:r>
              <a:rPr lang="en-US" altLang="en-US" sz="2400"/>
              <a:t>, were made.</a:t>
            </a:r>
          </a:p>
          <a:p>
            <a:r>
              <a:rPr lang="en-US" altLang="en-US" sz="2400"/>
              <a:t>Baskets, pottery, and food storage were important, and population increased – society became more organized.</a:t>
            </a:r>
          </a:p>
          <a:p>
            <a:r>
              <a:rPr lang="en-US" altLang="en-US" sz="2400"/>
              <a:t>Large shell </a:t>
            </a:r>
            <a:r>
              <a:rPr lang="en-US" altLang="en-US" sz="2400" b="1" i="1"/>
              <a:t>middens</a:t>
            </a:r>
            <a:r>
              <a:rPr lang="en-US" altLang="en-US" sz="2400"/>
              <a:t> give evidence of long-term residences and the daily lives of these natives. </a:t>
            </a: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36F56777-873C-9543-9D50-F01F49393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60D72-65F1-7F4B-BF97-530B2C17F9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F056205D-5241-E74E-8C49-A75FFAA1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16764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6D91DA-83E4-CE4D-99A5-D87036A2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Woodlands Period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734BCEA5-0102-6A4F-9B87-84A4590D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1800"/>
            <a:ext cx="8686800" cy="2895600"/>
          </a:xfrm>
        </p:spPr>
        <p:txBody>
          <a:bodyPr/>
          <a:lstStyle/>
          <a:p>
            <a:pPr eaLnBrk="1" hangingPunct="1"/>
            <a:r>
              <a:rPr lang="en-US" altLang="en-US" b="1" i="1"/>
              <a:t>Anthropologists</a:t>
            </a:r>
            <a:r>
              <a:rPr lang="en-US" altLang="en-US"/>
              <a:t> call the period from c.1000 BC to AD 900 the Woodlands Period. </a:t>
            </a:r>
          </a:p>
          <a:p>
            <a:pPr eaLnBrk="1" hangingPunct="1"/>
            <a:r>
              <a:rPr lang="en-US" altLang="en-US"/>
              <a:t>Advances in the era include: the bow and arrow, </a:t>
            </a:r>
            <a:r>
              <a:rPr lang="en-US" altLang="en-US" b="1" i="1"/>
              <a:t>agriculture</a:t>
            </a:r>
            <a:r>
              <a:rPr lang="en-US" altLang="en-US"/>
              <a:t>, sturdier houses, the storage of food, and time for artistic expression.</a:t>
            </a: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AE368CCB-E4D4-9249-B09A-B7157299C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27D27E-A58F-B942-8DE2-76ABACEF51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7C19A71D-D622-8245-B308-21FF9F8B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7813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4393</TotalTime>
  <Words>437</Words>
  <Application>Microsoft Macintosh PowerPoint</Application>
  <PresentationFormat>On-screen Show (4:3)</PresentationFormat>
  <Paragraphs>50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The Earliest Discoverers of America</vt:lpstr>
      <vt:lpstr>Section 1: The Earliest Discoverers of America</vt:lpstr>
      <vt:lpstr>Introduction – Section 1</vt:lpstr>
      <vt:lpstr>PowerPoint Presentation</vt:lpstr>
      <vt:lpstr>The Paleo Indian Period</vt:lpstr>
      <vt:lpstr>The Archaic Period</vt:lpstr>
      <vt:lpstr>The Woodlands Period</vt:lpstr>
      <vt:lpstr>The Mississippian Period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478</cp:revision>
  <dcterms:created xsi:type="dcterms:W3CDTF">2010-06-02T19:20:05Z</dcterms:created>
  <dcterms:modified xsi:type="dcterms:W3CDTF">2021-04-08T23:58:48Z</dcterms:modified>
  <cp:category/>
</cp:coreProperties>
</file>