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13"/>
  </p:notesMasterIdLst>
  <p:handoutMasterIdLst>
    <p:handoutMasterId r:id="rId14"/>
  </p:handoutMasterIdLst>
  <p:sldIdLst>
    <p:sldId id="259" r:id="rId2"/>
    <p:sldId id="260" r:id="rId3"/>
    <p:sldId id="306" r:id="rId4"/>
    <p:sldId id="307" r:id="rId5"/>
    <p:sldId id="334" r:id="rId6"/>
    <p:sldId id="308" r:id="rId7"/>
    <p:sldId id="324" r:id="rId8"/>
    <p:sldId id="325" r:id="rId9"/>
    <p:sldId id="326" r:id="rId10"/>
    <p:sldId id="327" r:id="rId11"/>
    <p:sldId id="263"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7" autoAdjust="0"/>
    <p:restoredTop sz="85042" autoAdjust="0"/>
  </p:normalViewPr>
  <p:slideViewPr>
    <p:cSldViewPr>
      <p:cViewPr varScale="1">
        <p:scale>
          <a:sx n="104" d="100"/>
          <a:sy n="104" d="100"/>
        </p:scale>
        <p:origin x="1784" y="200"/>
      </p:cViewPr>
      <p:guideLst>
        <p:guide orient="horz" pos="2160"/>
        <p:guide pos="2880"/>
      </p:guideLst>
    </p:cSldViewPr>
  </p:slideViewPr>
  <p:outlineViewPr>
    <p:cViewPr>
      <p:scale>
        <a:sx n="33" d="100"/>
        <a:sy n="33" d="100"/>
      </p:scale>
      <p:origin x="0" y="35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F5903F-EA6C-D74A-8154-CF9A0E795C0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3B40B4B-CFBC-E24D-BF15-50AFBEF0CB4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D9A5B60-5C82-0B40-8423-36E026306117}" type="datetimeFigureOut">
              <a:rPr lang="en-US"/>
              <a:pPr>
                <a:defRPr/>
              </a:pPr>
              <a:t>4/8/21</a:t>
            </a:fld>
            <a:endParaRPr lang="en-US"/>
          </a:p>
        </p:txBody>
      </p:sp>
      <p:sp>
        <p:nvSpPr>
          <p:cNvPr id="4" name="Footer Placeholder 3">
            <a:extLst>
              <a:ext uri="{FF2B5EF4-FFF2-40B4-BE49-F238E27FC236}">
                <a16:creationId xmlns:a16="http://schemas.microsoft.com/office/drawing/2014/main" id="{CDCEB70D-4C56-7F48-B4AC-B26BF791442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E7AA325-E680-1D4B-9CB2-C95E9CC9A04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5A212AF-608F-1D43-A765-1839BC548E5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6F9CF9-E4AF-8A46-B028-BA2CCAE9AE6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FA5B1E6-D95D-EE4D-95E5-BF72D9CC426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5146BBB-7807-1C41-B109-E0952FA7614A}" type="datetimeFigureOut">
              <a:rPr lang="en-US"/>
              <a:pPr>
                <a:defRPr/>
              </a:pPr>
              <a:t>4/8/21</a:t>
            </a:fld>
            <a:endParaRPr lang="en-US"/>
          </a:p>
        </p:txBody>
      </p:sp>
      <p:sp>
        <p:nvSpPr>
          <p:cNvPr id="4" name="Slide Image Placeholder 3">
            <a:extLst>
              <a:ext uri="{FF2B5EF4-FFF2-40B4-BE49-F238E27FC236}">
                <a16:creationId xmlns:a16="http://schemas.microsoft.com/office/drawing/2014/main" id="{AD4D1918-3D7B-F449-A3C8-E2B0D0EBA19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ED7FD06-D3A1-5847-B5C6-3F1383E74F9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661BEDA-6529-D04A-A0BE-47F361F9F9B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E004055-A469-104F-AA97-8010D2668C8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F2F0EA5-C6F5-D14A-BBB4-014C37BA66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3C67B18B-5B70-7343-AEF6-146096E108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9AFF9DF2-FDAD-8E40-847F-826878E6ED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46C6DFF0-B75E-7346-841A-23C2B5682F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4F835A8C-DD04-AF49-AC07-10D0BEA94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89632A83-4509-E34F-AA43-465882253E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90A1820E-A38D-134C-AFAB-A41E000244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A697A1BA-B81B-AB40-9711-0E8281C680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7BC69967-44B9-7446-8BAB-D655758055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78E52EEE-1233-CF44-BFCF-5D98B43D23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623A161-B12D-9A49-88E6-AAEB81A0FA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367A0B38-C1F0-9646-86FE-3C90D6158F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C3AF63FE-91B1-2D41-9AF8-D71BC7F42A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5D077E93-BE94-5A43-B306-9ADBF82361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E2161E3D-9A35-DC4B-84CD-C13E6F3349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37E08E04-DE28-3F44-8503-9861674D57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7B5BD907-6CC0-4D45-8993-FED2F3FEE6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B7242727-1905-C541-896C-A2FAE3F92C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C4569D3E-C955-3F44-BB3D-9F9A835B8D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801CE09F-C29B-3A46-9702-8E290CB291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C529C93F-42AB-E34F-B9B7-C8DDD3B7C5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7C3EABC9-DC2A-3E4A-BD01-3C3298887C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ACECCDA6-EAEE-794D-BB81-E5061189F1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57EC276-21F0-FE4C-B69F-9C9C8BB031FE}"/>
              </a:ext>
            </a:extLst>
          </p:cNvPr>
          <p:cNvSpPr>
            <a:spLocks noGrp="1"/>
          </p:cNvSpPr>
          <p:nvPr>
            <p:ph type="dt" sz="half" idx="10"/>
          </p:nvPr>
        </p:nvSpPr>
        <p:spPr/>
        <p:txBody>
          <a:bodyPr/>
          <a:lstStyle>
            <a:lvl1pPr>
              <a:defRPr/>
            </a:lvl1pPr>
          </a:lstStyle>
          <a:p>
            <a:pPr>
              <a:defRPr/>
            </a:pPr>
            <a:fld id="{4A1E488B-E7F1-F644-B92F-01959A48CF0C}" type="datetime1">
              <a:rPr lang="en-US"/>
              <a:pPr>
                <a:defRPr/>
              </a:pPr>
              <a:t>4/8/21</a:t>
            </a:fld>
            <a:endParaRPr lang="en-US"/>
          </a:p>
        </p:txBody>
      </p:sp>
      <p:sp>
        <p:nvSpPr>
          <p:cNvPr id="5" name="Footer Placeholder 4">
            <a:extLst>
              <a:ext uri="{FF2B5EF4-FFF2-40B4-BE49-F238E27FC236}">
                <a16:creationId xmlns:a16="http://schemas.microsoft.com/office/drawing/2014/main" id="{82159F1F-0625-F640-AB5E-BAB70285E6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18013F-AD90-A448-BCF1-15788C1D131F}"/>
              </a:ext>
            </a:extLst>
          </p:cNvPr>
          <p:cNvSpPr>
            <a:spLocks noGrp="1"/>
          </p:cNvSpPr>
          <p:nvPr>
            <p:ph type="sldNum" sz="quarter" idx="12"/>
          </p:nvPr>
        </p:nvSpPr>
        <p:spPr/>
        <p:txBody>
          <a:bodyPr/>
          <a:lstStyle>
            <a:lvl1pPr>
              <a:defRPr/>
            </a:lvl1pPr>
          </a:lstStyle>
          <a:p>
            <a:pPr>
              <a:defRPr/>
            </a:pPr>
            <a:fld id="{2C3EA42A-0439-9F40-91E7-A4DF4239AB8F}" type="slidenum">
              <a:rPr lang="en-US" altLang="en-US"/>
              <a:pPr>
                <a:defRPr/>
              </a:pPr>
              <a:t>‹#›</a:t>
            </a:fld>
            <a:endParaRPr lang="en-US" altLang="en-US"/>
          </a:p>
        </p:txBody>
      </p:sp>
    </p:spTree>
    <p:extLst>
      <p:ext uri="{BB962C8B-B14F-4D97-AF65-F5344CB8AC3E}">
        <p14:creationId xmlns:p14="http://schemas.microsoft.com/office/powerpoint/2010/main" val="452163867"/>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5508-8CE0-9749-AF9A-936CF844D2AC}"/>
              </a:ext>
            </a:extLst>
          </p:cNvPr>
          <p:cNvSpPr>
            <a:spLocks noGrp="1"/>
          </p:cNvSpPr>
          <p:nvPr>
            <p:ph type="dt" sz="half" idx="10"/>
          </p:nvPr>
        </p:nvSpPr>
        <p:spPr/>
        <p:txBody>
          <a:bodyPr/>
          <a:lstStyle>
            <a:lvl1pPr>
              <a:defRPr/>
            </a:lvl1pPr>
          </a:lstStyle>
          <a:p>
            <a:pPr>
              <a:defRPr/>
            </a:pPr>
            <a:fld id="{A63047E4-4D16-654B-87F1-4217AFDC70C0}" type="datetime1">
              <a:rPr lang="en-US"/>
              <a:pPr>
                <a:defRPr/>
              </a:pPr>
              <a:t>4/8/21</a:t>
            </a:fld>
            <a:endParaRPr lang="en-US"/>
          </a:p>
        </p:txBody>
      </p:sp>
      <p:sp>
        <p:nvSpPr>
          <p:cNvPr id="5" name="Footer Placeholder 4">
            <a:extLst>
              <a:ext uri="{FF2B5EF4-FFF2-40B4-BE49-F238E27FC236}">
                <a16:creationId xmlns:a16="http://schemas.microsoft.com/office/drawing/2014/main" id="{5FF9E32E-1831-8346-9A67-61B61E963A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3E7054-A2CE-7046-ABB3-6D9A7BFC5801}"/>
              </a:ext>
            </a:extLst>
          </p:cNvPr>
          <p:cNvSpPr>
            <a:spLocks noGrp="1"/>
          </p:cNvSpPr>
          <p:nvPr>
            <p:ph type="sldNum" sz="quarter" idx="12"/>
          </p:nvPr>
        </p:nvSpPr>
        <p:spPr/>
        <p:txBody>
          <a:bodyPr/>
          <a:lstStyle>
            <a:lvl1pPr>
              <a:defRPr/>
            </a:lvl1pPr>
          </a:lstStyle>
          <a:p>
            <a:pPr>
              <a:defRPr/>
            </a:pPr>
            <a:fld id="{0239206A-24F4-0B47-8ECB-98B14959C622}" type="slidenum">
              <a:rPr lang="en-US" altLang="en-US"/>
              <a:pPr>
                <a:defRPr/>
              </a:pPr>
              <a:t>‹#›</a:t>
            </a:fld>
            <a:endParaRPr lang="en-US" altLang="en-US"/>
          </a:p>
        </p:txBody>
      </p:sp>
    </p:spTree>
    <p:extLst>
      <p:ext uri="{BB962C8B-B14F-4D97-AF65-F5344CB8AC3E}">
        <p14:creationId xmlns:p14="http://schemas.microsoft.com/office/powerpoint/2010/main" val="2910747488"/>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EB0E4-33CE-B744-B1FC-AE000ADF0FC4}"/>
              </a:ext>
            </a:extLst>
          </p:cNvPr>
          <p:cNvSpPr>
            <a:spLocks noGrp="1"/>
          </p:cNvSpPr>
          <p:nvPr>
            <p:ph type="dt" sz="half" idx="10"/>
          </p:nvPr>
        </p:nvSpPr>
        <p:spPr/>
        <p:txBody>
          <a:bodyPr/>
          <a:lstStyle>
            <a:lvl1pPr>
              <a:defRPr/>
            </a:lvl1pPr>
          </a:lstStyle>
          <a:p>
            <a:pPr>
              <a:defRPr/>
            </a:pPr>
            <a:fld id="{C3BEC27C-6477-FF42-BA92-88F72740AA36}" type="datetime1">
              <a:rPr lang="en-US"/>
              <a:pPr>
                <a:defRPr/>
              </a:pPr>
              <a:t>4/8/21</a:t>
            </a:fld>
            <a:endParaRPr lang="en-US"/>
          </a:p>
        </p:txBody>
      </p:sp>
      <p:sp>
        <p:nvSpPr>
          <p:cNvPr id="5" name="Footer Placeholder 4">
            <a:extLst>
              <a:ext uri="{FF2B5EF4-FFF2-40B4-BE49-F238E27FC236}">
                <a16:creationId xmlns:a16="http://schemas.microsoft.com/office/drawing/2014/main" id="{4DF2E0E7-D745-BD47-AB9D-4669687D98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058479-5361-AA47-9AE0-034E6D3B9F13}"/>
              </a:ext>
            </a:extLst>
          </p:cNvPr>
          <p:cNvSpPr>
            <a:spLocks noGrp="1"/>
          </p:cNvSpPr>
          <p:nvPr>
            <p:ph type="sldNum" sz="quarter" idx="12"/>
          </p:nvPr>
        </p:nvSpPr>
        <p:spPr/>
        <p:txBody>
          <a:bodyPr/>
          <a:lstStyle>
            <a:lvl1pPr>
              <a:defRPr/>
            </a:lvl1pPr>
          </a:lstStyle>
          <a:p>
            <a:pPr>
              <a:defRPr/>
            </a:pPr>
            <a:fld id="{EDAF9970-E0C1-9146-97E6-A0DFFB2C4489}" type="slidenum">
              <a:rPr lang="en-US" altLang="en-US"/>
              <a:pPr>
                <a:defRPr/>
              </a:pPr>
              <a:t>‹#›</a:t>
            </a:fld>
            <a:endParaRPr lang="en-US" altLang="en-US"/>
          </a:p>
        </p:txBody>
      </p:sp>
    </p:spTree>
    <p:extLst>
      <p:ext uri="{BB962C8B-B14F-4D97-AF65-F5344CB8AC3E}">
        <p14:creationId xmlns:p14="http://schemas.microsoft.com/office/powerpoint/2010/main" val="49964495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5D2F19D9-AE2A-C741-A683-BDB6DAFD06C9}"/>
              </a:ext>
            </a:extLst>
          </p:cNvPr>
          <p:cNvSpPr>
            <a:spLocks noGrp="1"/>
          </p:cNvSpPr>
          <p:nvPr>
            <p:ph type="dt" sz="half" idx="10"/>
          </p:nvPr>
        </p:nvSpPr>
        <p:spPr/>
        <p:txBody>
          <a:bodyPr/>
          <a:lstStyle>
            <a:lvl1pPr>
              <a:defRPr/>
            </a:lvl1pPr>
          </a:lstStyle>
          <a:p>
            <a:pPr>
              <a:defRPr/>
            </a:pPr>
            <a:fld id="{17E4EC0F-95F6-9043-8D4E-5B902656F7A7}" type="datetime1">
              <a:rPr lang="en-US"/>
              <a:pPr>
                <a:defRPr/>
              </a:pPr>
              <a:t>4/8/21</a:t>
            </a:fld>
            <a:endParaRPr lang="en-US"/>
          </a:p>
        </p:txBody>
      </p:sp>
      <p:sp>
        <p:nvSpPr>
          <p:cNvPr id="6" name="Footer Placeholder 4">
            <a:extLst>
              <a:ext uri="{FF2B5EF4-FFF2-40B4-BE49-F238E27FC236}">
                <a16:creationId xmlns:a16="http://schemas.microsoft.com/office/drawing/2014/main" id="{181B7291-FA68-C14E-ACF5-B53475DF10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23C073-7F15-A243-B4E2-5AF4D5E0F734}"/>
              </a:ext>
            </a:extLst>
          </p:cNvPr>
          <p:cNvSpPr>
            <a:spLocks noGrp="1"/>
          </p:cNvSpPr>
          <p:nvPr>
            <p:ph type="sldNum" sz="quarter" idx="12"/>
          </p:nvPr>
        </p:nvSpPr>
        <p:spPr/>
        <p:txBody>
          <a:bodyPr/>
          <a:lstStyle>
            <a:lvl1pPr>
              <a:defRPr/>
            </a:lvl1pPr>
          </a:lstStyle>
          <a:p>
            <a:pPr>
              <a:defRPr/>
            </a:pPr>
            <a:fld id="{D353BF6A-3511-CD48-BFC7-D9CFC534A30D}" type="slidenum">
              <a:rPr lang="en-US" altLang="en-US"/>
              <a:pPr>
                <a:defRPr/>
              </a:pPr>
              <a:t>‹#›</a:t>
            </a:fld>
            <a:endParaRPr lang="en-US" altLang="en-US"/>
          </a:p>
        </p:txBody>
      </p:sp>
      <p:pic>
        <p:nvPicPr>
          <p:cNvPr id="8" name="Picture 7" descr="A picture containing text&#10;&#10;Description automatically generated">
            <a:extLst>
              <a:ext uri="{FF2B5EF4-FFF2-40B4-BE49-F238E27FC236}">
                <a16:creationId xmlns:a16="http://schemas.microsoft.com/office/drawing/2014/main" id="{D09853C2-A1A9-0246-B7F6-41D036EAD0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7901363"/>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F588D4-2111-2F48-8EED-5A31283408ED}"/>
              </a:ext>
            </a:extLst>
          </p:cNvPr>
          <p:cNvSpPr>
            <a:spLocks noGrp="1"/>
          </p:cNvSpPr>
          <p:nvPr>
            <p:ph type="dt" sz="half" idx="10"/>
          </p:nvPr>
        </p:nvSpPr>
        <p:spPr/>
        <p:txBody>
          <a:bodyPr/>
          <a:lstStyle>
            <a:lvl1pPr>
              <a:defRPr/>
            </a:lvl1pPr>
          </a:lstStyle>
          <a:p>
            <a:pPr>
              <a:defRPr/>
            </a:pPr>
            <a:fld id="{2D219AFC-D093-1646-B236-C2316AA04FE3}" type="datetime1">
              <a:rPr lang="en-US"/>
              <a:pPr>
                <a:defRPr/>
              </a:pPr>
              <a:t>4/8/21</a:t>
            </a:fld>
            <a:endParaRPr lang="en-US"/>
          </a:p>
        </p:txBody>
      </p:sp>
      <p:sp>
        <p:nvSpPr>
          <p:cNvPr id="5" name="Footer Placeholder 4">
            <a:extLst>
              <a:ext uri="{FF2B5EF4-FFF2-40B4-BE49-F238E27FC236}">
                <a16:creationId xmlns:a16="http://schemas.microsoft.com/office/drawing/2014/main" id="{6E921847-C063-0F44-94E2-173E8F1802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D4AADE-8332-954D-ADFA-3B5E76B9F952}"/>
              </a:ext>
            </a:extLst>
          </p:cNvPr>
          <p:cNvSpPr>
            <a:spLocks noGrp="1"/>
          </p:cNvSpPr>
          <p:nvPr>
            <p:ph type="sldNum" sz="quarter" idx="12"/>
          </p:nvPr>
        </p:nvSpPr>
        <p:spPr/>
        <p:txBody>
          <a:bodyPr/>
          <a:lstStyle>
            <a:lvl1pPr>
              <a:defRPr/>
            </a:lvl1pPr>
          </a:lstStyle>
          <a:p>
            <a:pPr>
              <a:defRPr/>
            </a:pPr>
            <a:fld id="{292584A9-633F-D045-B1E0-64D07865E7A2}" type="slidenum">
              <a:rPr lang="en-US" altLang="en-US"/>
              <a:pPr>
                <a:defRPr/>
              </a:pPr>
              <a:t>‹#›</a:t>
            </a:fld>
            <a:endParaRPr lang="en-US" altLang="en-US"/>
          </a:p>
        </p:txBody>
      </p:sp>
    </p:spTree>
    <p:extLst>
      <p:ext uri="{BB962C8B-B14F-4D97-AF65-F5344CB8AC3E}">
        <p14:creationId xmlns:p14="http://schemas.microsoft.com/office/powerpoint/2010/main" val="349388413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6" name="Date Placeholder 4">
            <a:extLst>
              <a:ext uri="{FF2B5EF4-FFF2-40B4-BE49-F238E27FC236}">
                <a16:creationId xmlns:a16="http://schemas.microsoft.com/office/drawing/2014/main" id="{856269AF-F731-9141-885D-36EDB9FEF793}"/>
              </a:ext>
            </a:extLst>
          </p:cNvPr>
          <p:cNvSpPr>
            <a:spLocks noGrp="1"/>
          </p:cNvSpPr>
          <p:nvPr>
            <p:ph type="dt" sz="half" idx="10"/>
          </p:nvPr>
        </p:nvSpPr>
        <p:spPr/>
        <p:txBody>
          <a:bodyPr/>
          <a:lstStyle>
            <a:lvl1pPr>
              <a:defRPr/>
            </a:lvl1pPr>
          </a:lstStyle>
          <a:p>
            <a:pPr>
              <a:defRPr/>
            </a:pPr>
            <a:fld id="{1405AC58-3FAA-8C4C-A1FA-5AD073D7E7CB}" type="datetime1">
              <a:rPr lang="en-US"/>
              <a:pPr>
                <a:defRPr/>
              </a:pPr>
              <a:t>4/8/21</a:t>
            </a:fld>
            <a:endParaRPr lang="en-US"/>
          </a:p>
        </p:txBody>
      </p:sp>
      <p:sp>
        <p:nvSpPr>
          <p:cNvPr id="7" name="Footer Placeholder 5">
            <a:extLst>
              <a:ext uri="{FF2B5EF4-FFF2-40B4-BE49-F238E27FC236}">
                <a16:creationId xmlns:a16="http://schemas.microsoft.com/office/drawing/2014/main" id="{69BD137B-CC67-9041-AF66-73CB82794BF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5320EED-092D-2244-B729-D7E45EBD5A53}"/>
              </a:ext>
            </a:extLst>
          </p:cNvPr>
          <p:cNvSpPr>
            <a:spLocks noGrp="1"/>
          </p:cNvSpPr>
          <p:nvPr>
            <p:ph type="sldNum" sz="quarter" idx="12"/>
          </p:nvPr>
        </p:nvSpPr>
        <p:spPr/>
        <p:txBody>
          <a:bodyPr/>
          <a:lstStyle>
            <a:lvl1pPr>
              <a:defRPr/>
            </a:lvl1pPr>
          </a:lstStyle>
          <a:p>
            <a:pPr>
              <a:defRPr/>
            </a:pPr>
            <a:fld id="{BC03CF8A-21FC-0F46-9E76-32D1FE4466A3}" type="slidenum">
              <a:rPr lang="en-US" altLang="en-US"/>
              <a:pPr>
                <a:defRPr/>
              </a:pPr>
              <a:t>‹#›</a:t>
            </a:fld>
            <a:endParaRPr lang="en-US" altLang="en-US"/>
          </a:p>
        </p:txBody>
      </p:sp>
      <p:pic>
        <p:nvPicPr>
          <p:cNvPr id="9" name="Picture 8" descr="A picture containing text&#10;&#10;Description automatically generated">
            <a:extLst>
              <a:ext uri="{FF2B5EF4-FFF2-40B4-BE49-F238E27FC236}">
                <a16:creationId xmlns:a16="http://schemas.microsoft.com/office/drawing/2014/main" id="{CC50E052-8241-2449-A1E7-7F1544FB382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1893101"/>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87AAB3E-79EA-4645-9C3A-A5C4940D5AE6}"/>
              </a:ext>
            </a:extLst>
          </p:cNvPr>
          <p:cNvSpPr>
            <a:spLocks noGrp="1"/>
          </p:cNvSpPr>
          <p:nvPr>
            <p:ph type="dt" sz="half" idx="10"/>
          </p:nvPr>
        </p:nvSpPr>
        <p:spPr/>
        <p:txBody>
          <a:bodyPr/>
          <a:lstStyle>
            <a:lvl1pPr>
              <a:defRPr/>
            </a:lvl1pPr>
          </a:lstStyle>
          <a:p>
            <a:pPr>
              <a:defRPr/>
            </a:pPr>
            <a:fld id="{C5A5CFE6-169C-B54A-B5CC-B399BA6CE1F4}" type="datetime1">
              <a:rPr lang="en-US"/>
              <a:pPr>
                <a:defRPr/>
              </a:pPr>
              <a:t>4/8/21</a:t>
            </a:fld>
            <a:endParaRPr lang="en-US"/>
          </a:p>
        </p:txBody>
      </p:sp>
      <p:sp>
        <p:nvSpPr>
          <p:cNvPr id="8" name="Footer Placeholder 4">
            <a:extLst>
              <a:ext uri="{FF2B5EF4-FFF2-40B4-BE49-F238E27FC236}">
                <a16:creationId xmlns:a16="http://schemas.microsoft.com/office/drawing/2014/main" id="{F441F0CB-FF69-1E4B-B0D1-FB295531D93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249CF51-9C3C-964F-98E7-3F633B86D6F0}"/>
              </a:ext>
            </a:extLst>
          </p:cNvPr>
          <p:cNvSpPr>
            <a:spLocks noGrp="1"/>
          </p:cNvSpPr>
          <p:nvPr>
            <p:ph type="sldNum" sz="quarter" idx="12"/>
          </p:nvPr>
        </p:nvSpPr>
        <p:spPr/>
        <p:txBody>
          <a:bodyPr/>
          <a:lstStyle>
            <a:lvl1pPr>
              <a:defRPr/>
            </a:lvl1pPr>
          </a:lstStyle>
          <a:p>
            <a:pPr>
              <a:defRPr/>
            </a:pPr>
            <a:fld id="{AE7B18A2-56B9-784A-A6D7-4B9134A52BE9}" type="slidenum">
              <a:rPr lang="en-US" altLang="en-US"/>
              <a:pPr>
                <a:defRPr/>
              </a:pPr>
              <a:t>‹#›</a:t>
            </a:fld>
            <a:endParaRPr lang="en-US" altLang="en-US"/>
          </a:p>
        </p:txBody>
      </p:sp>
    </p:spTree>
    <p:extLst>
      <p:ext uri="{BB962C8B-B14F-4D97-AF65-F5344CB8AC3E}">
        <p14:creationId xmlns:p14="http://schemas.microsoft.com/office/powerpoint/2010/main" val="2667328945"/>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E515BFD-6DB6-514A-AE1D-51CB5C9CF863}"/>
              </a:ext>
            </a:extLst>
          </p:cNvPr>
          <p:cNvSpPr>
            <a:spLocks noGrp="1"/>
          </p:cNvSpPr>
          <p:nvPr>
            <p:ph type="dt" sz="half" idx="10"/>
          </p:nvPr>
        </p:nvSpPr>
        <p:spPr/>
        <p:txBody>
          <a:bodyPr/>
          <a:lstStyle>
            <a:lvl1pPr>
              <a:defRPr/>
            </a:lvl1pPr>
          </a:lstStyle>
          <a:p>
            <a:pPr>
              <a:defRPr/>
            </a:pPr>
            <a:fld id="{6F5B2E29-FF69-EE41-8FCB-E6C610E950BE}" type="datetime1">
              <a:rPr lang="en-US"/>
              <a:pPr>
                <a:defRPr/>
              </a:pPr>
              <a:t>4/8/21</a:t>
            </a:fld>
            <a:endParaRPr lang="en-US"/>
          </a:p>
        </p:txBody>
      </p:sp>
      <p:sp>
        <p:nvSpPr>
          <p:cNvPr id="4" name="Footer Placeholder 4">
            <a:extLst>
              <a:ext uri="{FF2B5EF4-FFF2-40B4-BE49-F238E27FC236}">
                <a16:creationId xmlns:a16="http://schemas.microsoft.com/office/drawing/2014/main" id="{D66E5E7C-2BCC-F941-BCBC-D204BF2DD6F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6AB2AF-8859-0B44-9870-79924C18B6ED}"/>
              </a:ext>
            </a:extLst>
          </p:cNvPr>
          <p:cNvSpPr>
            <a:spLocks noGrp="1"/>
          </p:cNvSpPr>
          <p:nvPr>
            <p:ph type="sldNum" sz="quarter" idx="12"/>
          </p:nvPr>
        </p:nvSpPr>
        <p:spPr/>
        <p:txBody>
          <a:bodyPr/>
          <a:lstStyle>
            <a:lvl1pPr>
              <a:defRPr/>
            </a:lvl1pPr>
          </a:lstStyle>
          <a:p>
            <a:pPr>
              <a:defRPr/>
            </a:pPr>
            <a:fld id="{A0EF7FED-066E-FD4E-81A3-F66F8BC36E93}" type="slidenum">
              <a:rPr lang="en-US" altLang="en-US"/>
              <a:pPr>
                <a:defRPr/>
              </a:pPr>
              <a:t>‹#›</a:t>
            </a:fld>
            <a:endParaRPr lang="en-US" altLang="en-US"/>
          </a:p>
        </p:txBody>
      </p:sp>
    </p:spTree>
    <p:extLst>
      <p:ext uri="{BB962C8B-B14F-4D97-AF65-F5344CB8AC3E}">
        <p14:creationId xmlns:p14="http://schemas.microsoft.com/office/powerpoint/2010/main" val="2975183047"/>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AE951F-3A8C-5D40-A7F4-7C201D29F224}"/>
              </a:ext>
            </a:extLst>
          </p:cNvPr>
          <p:cNvSpPr>
            <a:spLocks noGrp="1"/>
          </p:cNvSpPr>
          <p:nvPr>
            <p:ph type="dt" sz="half" idx="10"/>
          </p:nvPr>
        </p:nvSpPr>
        <p:spPr/>
        <p:txBody>
          <a:bodyPr/>
          <a:lstStyle>
            <a:lvl1pPr>
              <a:defRPr/>
            </a:lvl1pPr>
          </a:lstStyle>
          <a:p>
            <a:pPr>
              <a:defRPr/>
            </a:pPr>
            <a:fld id="{4E0BEF5B-B47C-3247-9D58-351EF6AB3BC5}" type="datetime1">
              <a:rPr lang="en-US"/>
              <a:pPr>
                <a:defRPr/>
              </a:pPr>
              <a:t>4/8/21</a:t>
            </a:fld>
            <a:endParaRPr lang="en-US"/>
          </a:p>
        </p:txBody>
      </p:sp>
      <p:sp>
        <p:nvSpPr>
          <p:cNvPr id="3" name="Footer Placeholder 4">
            <a:extLst>
              <a:ext uri="{FF2B5EF4-FFF2-40B4-BE49-F238E27FC236}">
                <a16:creationId xmlns:a16="http://schemas.microsoft.com/office/drawing/2014/main" id="{7AD9E72A-1D1A-FF41-BB37-29062AF999A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7CE5AD7-CF31-3143-BA39-36718A6A58D0}"/>
              </a:ext>
            </a:extLst>
          </p:cNvPr>
          <p:cNvSpPr>
            <a:spLocks noGrp="1"/>
          </p:cNvSpPr>
          <p:nvPr>
            <p:ph type="sldNum" sz="quarter" idx="12"/>
          </p:nvPr>
        </p:nvSpPr>
        <p:spPr/>
        <p:txBody>
          <a:bodyPr/>
          <a:lstStyle>
            <a:lvl1pPr>
              <a:defRPr/>
            </a:lvl1pPr>
          </a:lstStyle>
          <a:p>
            <a:pPr>
              <a:defRPr/>
            </a:pPr>
            <a:fld id="{C1C9F342-1C88-E348-810A-0897C63EAE0A}" type="slidenum">
              <a:rPr lang="en-US" altLang="en-US"/>
              <a:pPr>
                <a:defRPr/>
              </a:pPr>
              <a:t>‹#›</a:t>
            </a:fld>
            <a:endParaRPr lang="en-US" altLang="en-US"/>
          </a:p>
        </p:txBody>
      </p:sp>
    </p:spTree>
    <p:extLst>
      <p:ext uri="{BB962C8B-B14F-4D97-AF65-F5344CB8AC3E}">
        <p14:creationId xmlns:p14="http://schemas.microsoft.com/office/powerpoint/2010/main" val="1933780385"/>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95515A-E753-D144-B3E0-775CDB9541E7}"/>
              </a:ext>
            </a:extLst>
          </p:cNvPr>
          <p:cNvSpPr>
            <a:spLocks noGrp="1"/>
          </p:cNvSpPr>
          <p:nvPr>
            <p:ph type="dt" sz="half" idx="10"/>
          </p:nvPr>
        </p:nvSpPr>
        <p:spPr/>
        <p:txBody>
          <a:bodyPr/>
          <a:lstStyle>
            <a:lvl1pPr>
              <a:defRPr/>
            </a:lvl1pPr>
          </a:lstStyle>
          <a:p>
            <a:pPr>
              <a:defRPr/>
            </a:pPr>
            <a:fld id="{E1B39DEF-D794-3344-B76C-4D76AEA23AF1}" type="datetime1">
              <a:rPr lang="en-US"/>
              <a:pPr>
                <a:defRPr/>
              </a:pPr>
              <a:t>4/8/21</a:t>
            </a:fld>
            <a:endParaRPr lang="en-US"/>
          </a:p>
        </p:txBody>
      </p:sp>
      <p:sp>
        <p:nvSpPr>
          <p:cNvPr id="6" name="Footer Placeholder 4">
            <a:extLst>
              <a:ext uri="{FF2B5EF4-FFF2-40B4-BE49-F238E27FC236}">
                <a16:creationId xmlns:a16="http://schemas.microsoft.com/office/drawing/2014/main" id="{42CC8C54-86EF-3D4B-AFE5-6508691868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9313E4A-753D-AE4C-A872-E8C9C77418E2}"/>
              </a:ext>
            </a:extLst>
          </p:cNvPr>
          <p:cNvSpPr>
            <a:spLocks noGrp="1"/>
          </p:cNvSpPr>
          <p:nvPr>
            <p:ph type="sldNum" sz="quarter" idx="12"/>
          </p:nvPr>
        </p:nvSpPr>
        <p:spPr/>
        <p:txBody>
          <a:bodyPr/>
          <a:lstStyle>
            <a:lvl1pPr>
              <a:defRPr/>
            </a:lvl1pPr>
          </a:lstStyle>
          <a:p>
            <a:pPr>
              <a:defRPr/>
            </a:pPr>
            <a:fld id="{7F44D823-41D5-B845-8626-251FCFD4564E}" type="slidenum">
              <a:rPr lang="en-US" altLang="en-US"/>
              <a:pPr>
                <a:defRPr/>
              </a:pPr>
              <a:t>‹#›</a:t>
            </a:fld>
            <a:endParaRPr lang="en-US" altLang="en-US"/>
          </a:p>
        </p:txBody>
      </p:sp>
    </p:spTree>
    <p:extLst>
      <p:ext uri="{BB962C8B-B14F-4D97-AF65-F5344CB8AC3E}">
        <p14:creationId xmlns:p14="http://schemas.microsoft.com/office/powerpoint/2010/main" val="2292297393"/>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D0D41FA-143B-C741-9A1D-4907DDBDC98A}"/>
              </a:ext>
            </a:extLst>
          </p:cNvPr>
          <p:cNvSpPr>
            <a:spLocks noGrp="1"/>
          </p:cNvSpPr>
          <p:nvPr>
            <p:ph type="dt" sz="half" idx="10"/>
          </p:nvPr>
        </p:nvSpPr>
        <p:spPr/>
        <p:txBody>
          <a:bodyPr/>
          <a:lstStyle>
            <a:lvl1pPr>
              <a:defRPr/>
            </a:lvl1pPr>
          </a:lstStyle>
          <a:p>
            <a:pPr>
              <a:defRPr/>
            </a:pPr>
            <a:fld id="{C0D27738-AE42-1746-B6A8-28C4C2FE0F5C}" type="datetime1">
              <a:rPr lang="en-US"/>
              <a:pPr>
                <a:defRPr/>
              </a:pPr>
              <a:t>4/8/21</a:t>
            </a:fld>
            <a:endParaRPr lang="en-US"/>
          </a:p>
        </p:txBody>
      </p:sp>
      <p:sp>
        <p:nvSpPr>
          <p:cNvPr id="6" name="Footer Placeholder 4">
            <a:extLst>
              <a:ext uri="{FF2B5EF4-FFF2-40B4-BE49-F238E27FC236}">
                <a16:creationId xmlns:a16="http://schemas.microsoft.com/office/drawing/2014/main" id="{95B8EA38-D741-D343-B53F-D83D48241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4137C8-34EB-0243-A46A-E37CF84E4866}"/>
              </a:ext>
            </a:extLst>
          </p:cNvPr>
          <p:cNvSpPr>
            <a:spLocks noGrp="1"/>
          </p:cNvSpPr>
          <p:nvPr>
            <p:ph type="sldNum" sz="quarter" idx="12"/>
          </p:nvPr>
        </p:nvSpPr>
        <p:spPr/>
        <p:txBody>
          <a:bodyPr/>
          <a:lstStyle>
            <a:lvl1pPr>
              <a:defRPr/>
            </a:lvl1pPr>
          </a:lstStyle>
          <a:p>
            <a:pPr>
              <a:defRPr/>
            </a:pPr>
            <a:fld id="{B6E4E34E-AE42-6649-9CE5-B0248FB6148A}" type="slidenum">
              <a:rPr lang="en-US" altLang="en-US"/>
              <a:pPr>
                <a:defRPr/>
              </a:pPr>
              <a:t>‹#›</a:t>
            </a:fld>
            <a:endParaRPr lang="en-US" altLang="en-US"/>
          </a:p>
        </p:txBody>
      </p:sp>
    </p:spTree>
    <p:extLst>
      <p:ext uri="{BB962C8B-B14F-4D97-AF65-F5344CB8AC3E}">
        <p14:creationId xmlns:p14="http://schemas.microsoft.com/office/powerpoint/2010/main" val="4217548408"/>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0CD2FB8-1D66-6146-8676-B4ABF8F54F3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F07D0E3-BC97-D74C-9540-6192651A477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8607E42-8596-6F40-92BA-833FE05A6D0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B2DB49B-D9D7-F540-87C9-96EC94F8857E}" type="datetime1">
              <a:rPr lang="en-US"/>
              <a:pPr>
                <a:defRPr/>
              </a:pPr>
              <a:t>4/8/21</a:t>
            </a:fld>
            <a:endParaRPr lang="en-US"/>
          </a:p>
        </p:txBody>
      </p:sp>
      <p:sp>
        <p:nvSpPr>
          <p:cNvPr id="5" name="Footer Placeholder 4">
            <a:extLst>
              <a:ext uri="{FF2B5EF4-FFF2-40B4-BE49-F238E27FC236}">
                <a16:creationId xmlns:a16="http://schemas.microsoft.com/office/drawing/2014/main" id="{30774FC3-514D-C646-BA01-6C1447FA6F1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0302FE3-CC8F-394C-A45E-2B94FC6E877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D7491D4-AEC1-4149-9BE6-3A9B554CE7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0" r:id="rId1"/>
    <p:sldLayoutId id="2147483929" r:id="rId2"/>
    <p:sldLayoutId id="2147483921" r:id="rId3"/>
    <p:sldLayoutId id="2147483930" r:id="rId4"/>
    <p:sldLayoutId id="2147483922" r:id="rId5"/>
    <p:sldLayoutId id="2147483923" r:id="rId6"/>
    <p:sldLayoutId id="2147483924" r:id="rId7"/>
    <p:sldLayoutId id="2147483925" r:id="rId8"/>
    <p:sldLayoutId id="2147483926" r:id="rId9"/>
    <p:sldLayoutId id="2147483927" r:id="rId10"/>
    <p:sldLayoutId id="2147483928" r:id="rId11"/>
  </p:sldLayoutIdLst>
  <p:transition spd="med">
    <p:wipe dir="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118ACD6D-3810-BD46-948D-30E0A16BB16E}"/>
              </a:ext>
            </a:extLst>
          </p:cNvPr>
          <p:cNvSpPr txBox="1">
            <a:spLocks noChangeArrowheads="1"/>
          </p:cNvSpPr>
          <p:nvPr/>
        </p:nvSpPr>
        <p:spPr bwMode="auto">
          <a:xfrm>
            <a:off x="7543800" y="6613525"/>
            <a:ext cx="1600200" cy="246063"/>
          </a:xfrm>
          <a:prstGeom prst="rect">
            <a:avLst/>
          </a:prstGeom>
          <a:noFill/>
          <a:ln w="9525">
            <a:noFill/>
            <a:miter lim="800000"/>
            <a:headEnd/>
            <a:tailEnd/>
          </a:ln>
          <a:effectLst/>
        </p:spPr>
        <p:txBody>
          <a:bodyPr>
            <a:spAutoFit/>
          </a:bodyPr>
          <a:lstStyle/>
          <a:p>
            <a:pPr algn="r" eaLnBrk="1" fontAlgn="auto" hangingPunct="1">
              <a:spcBef>
                <a:spcPct val="50000"/>
              </a:spcBef>
              <a:spcAft>
                <a:spcPts val="0"/>
              </a:spcAft>
              <a:defRPr/>
            </a:pPr>
            <a:r>
              <a:rPr lang="en-US" sz="1000" dirty="0">
                <a:solidFill>
                  <a:srgbClr val="D9D9D9"/>
                </a:solidFill>
                <a:effectLst>
                  <a:outerShdw blurRad="38100" dist="38100" dir="2700000" algn="tl">
                    <a:srgbClr val="C0C0C0"/>
                  </a:outerShdw>
                </a:effectLst>
                <a:latin typeface="Arial" charset="0"/>
              </a:rPr>
              <a:t>© 2022 Clairmont Press</a:t>
            </a:r>
          </a:p>
        </p:txBody>
      </p:sp>
      <p:pic>
        <p:nvPicPr>
          <p:cNvPr id="8" name="Picture 7" descr="Logo&#10;&#10;Description automatically generated">
            <a:extLst>
              <a:ext uri="{FF2B5EF4-FFF2-40B4-BE49-F238E27FC236}">
                <a16:creationId xmlns:a16="http://schemas.microsoft.com/office/drawing/2014/main" id="{8F14A28B-35E7-5747-806C-4B9B566B64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4900" y="1752600"/>
            <a:ext cx="6934200" cy="2796794"/>
          </a:xfrm>
          <a:prstGeom prst="rect">
            <a:avLst/>
          </a:prstGeom>
          <a:effectLst>
            <a:glow rad="63500">
              <a:schemeClr val="bg1">
                <a:alpha val="5000"/>
              </a:schemeClr>
            </a:glow>
          </a:effectLst>
        </p:spPr>
      </p:pic>
      <p:sp>
        <p:nvSpPr>
          <p:cNvPr id="9" name="TextBox 8">
            <a:extLst>
              <a:ext uri="{FF2B5EF4-FFF2-40B4-BE49-F238E27FC236}">
                <a16:creationId xmlns:a16="http://schemas.microsoft.com/office/drawing/2014/main" id="{C10B66EE-295B-B34E-8811-0F37FA6B19A6}"/>
              </a:ext>
            </a:extLst>
          </p:cNvPr>
          <p:cNvSpPr txBox="1"/>
          <p:nvPr/>
        </p:nvSpPr>
        <p:spPr>
          <a:xfrm>
            <a:off x="800100" y="5105400"/>
            <a:ext cx="7543800" cy="1569660"/>
          </a:xfrm>
          <a:prstGeom prst="rect">
            <a:avLst/>
          </a:prstGeom>
          <a:noFill/>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r>
              <a:rPr lang="en-US" altLang="en-US" sz="3200" b="1" dirty="0">
                <a:solidFill>
                  <a:schemeClr val="accent1">
                    <a:lumMod val="50000"/>
                  </a:schemeClr>
                </a:solidFill>
                <a:effectLst>
                  <a:outerShdw blurRad="38100" dist="38100" dir="2700000" algn="tl">
                    <a:srgbClr val="C0C0C0"/>
                  </a:outerShdw>
                </a:effectLst>
              </a:rPr>
              <a:t>Chapter 3: The Early Inhabitants of      South Carolina</a:t>
            </a:r>
          </a:p>
          <a:p>
            <a:pPr eaLnBrk="1" hangingPunct="1">
              <a:defRPr/>
            </a:pPr>
            <a:r>
              <a:rPr lang="en-US" altLang="en-US" sz="3200" b="1" dirty="0">
                <a:solidFill>
                  <a:schemeClr val="accent1">
                    <a:lumMod val="50000"/>
                  </a:schemeClr>
                </a:solidFill>
                <a:effectLst>
                  <a:outerShdw blurRad="38100" dist="38100" dir="2700000" algn="tl">
                    <a:srgbClr val="C0C0C0"/>
                  </a:outerShdw>
                </a:effectLst>
              </a:rPr>
              <a:t>STUDY PRESENTATION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5">
            <a:extLst>
              <a:ext uri="{FF2B5EF4-FFF2-40B4-BE49-F238E27FC236}">
                <a16:creationId xmlns:a16="http://schemas.microsoft.com/office/drawing/2014/main" id="{2B25AA84-0CEF-0642-A68C-40F571083E8B}"/>
              </a:ext>
            </a:extLst>
          </p:cNvPr>
          <p:cNvSpPr>
            <a:spLocks noGrp="1"/>
          </p:cNvSpPr>
          <p:nvPr>
            <p:ph sz="half" idx="1"/>
          </p:nvPr>
        </p:nvSpPr>
        <p:spPr>
          <a:xfrm>
            <a:off x="457200" y="1371600"/>
            <a:ext cx="8305800" cy="4572000"/>
          </a:xfrm>
        </p:spPr>
        <p:txBody>
          <a:bodyPr/>
          <a:lstStyle/>
          <a:p>
            <a:pPr eaLnBrk="1" hangingPunct="1"/>
            <a:r>
              <a:rPr lang="en-US" altLang="en-US"/>
              <a:t>Wars among Indian tribes increased in number and destruction after Europeans came to South Carolina. </a:t>
            </a:r>
          </a:p>
          <a:p>
            <a:pPr eaLnBrk="1" hangingPunct="1"/>
            <a:r>
              <a:rPr lang="en-US" altLang="en-US"/>
              <a:t>Deception often ensued from plans laid out to weaken the tribes, and wars were more deadly with European guns as opposed to primitive weapons used by the Indians.</a:t>
            </a:r>
          </a:p>
          <a:p>
            <a:pPr eaLnBrk="1" hangingPunct="1"/>
            <a:r>
              <a:rPr lang="en-US" altLang="en-US"/>
              <a:t>In the 17</a:t>
            </a:r>
            <a:r>
              <a:rPr lang="en-US" altLang="en-US" baseline="30000"/>
              <a:t>th</a:t>
            </a:r>
            <a:r>
              <a:rPr lang="en-US" altLang="en-US"/>
              <a:t> and 18</a:t>
            </a:r>
            <a:r>
              <a:rPr lang="en-US" altLang="en-US" baseline="30000"/>
              <a:t>th</a:t>
            </a:r>
            <a:r>
              <a:rPr lang="en-US" altLang="en-US"/>
              <a:t> centuries the decrease in Indian population resulted from disease, slavery, and wars. However, Indians did survive and lived in South Carolina. Today descendants retain cultural aspects.</a:t>
            </a:r>
          </a:p>
        </p:txBody>
      </p:sp>
      <p:sp>
        <p:nvSpPr>
          <p:cNvPr id="80898" name="Slide Number Placeholder 6">
            <a:extLst>
              <a:ext uri="{FF2B5EF4-FFF2-40B4-BE49-F238E27FC236}">
                <a16:creationId xmlns:a16="http://schemas.microsoft.com/office/drawing/2014/main" id="{48531EC8-3EBA-A34C-869C-E30E283A85C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3BBE36-362E-C34E-847C-8F28A2F3B832}"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
        <p:nvSpPr>
          <p:cNvPr id="5" name="Title 4">
            <a:extLst>
              <a:ext uri="{FF2B5EF4-FFF2-40B4-BE49-F238E27FC236}">
                <a16:creationId xmlns:a16="http://schemas.microsoft.com/office/drawing/2014/main" id="{7A3D4A3F-2448-D942-8CC3-4DF2420BD7B2}"/>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Wars after the Europeans Came</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B1E73C-E008-B743-9889-56E59805223B}"/>
              </a:ext>
            </a:extLst>
          </p:cNvPr>
          <p:cNvSpPr txBox="1"/>
          <p:nvPr/>
        </p:nvSpPr>
        <p:spPr>
          <a:xfrm>
            <a:off x="3388509" y="6352143"/>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hlinkClick r:id="rId4" action="ppaction://hlinksldjump"/>
              </a:rPr>
              <a:t>Return to Main Menu</a:t>
            </a:r>
            <a:endParaRPr lang="en-US" dirty="0">
              <a:latin typeface="+mn-lt"/>
            </a:endParaRPr>
          </a:p>
        </p:txBody>
      </p:sp>
      <p:sp>
        <p:nvSpPr>
          <p:cNvPr id="82949" name="Slide Number Placeholder 3">
            <a:extLst>
              <a:ext uri="{FF2B5EF4-FFF2-40B4-BE49-F238E27FC236}">
                <a16:creationId xmlns:a16="http://schemas.microsoft.com/office/drawing/2014/main" id="{2E01AADB-8E27-DE46-B3FB-79343B5A73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BA3336-F494-354E-A35C-BE16BDC4DECE}"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
        <p:nvSpPr>
          <p:cNvPr id="82950" name="TextBox 4">
            <a:extLst>
              <a:ext uri="{FF2B5EF4-FFF2-40B4-BE49-F238E27FC236}">
                <a16:creationId xmlns:a16="http://schemas.microsoft.com/office/drawing/2014/main" id="{F658E995-8383-064A-9481-0D3F48543330}"/>
              </a:ext>
            </a:extLst>
          </p:cNvPr>
          <p:cNvSpPr txBox="1">
            <a:spLocks noChangeArrowheads="1"/>
          </p:cNvSpPr>
          <p:nvPr/>
        </p:nvSpPr>
        <p:spPr bwMode="auto">
          <a:xfrm>
            <a:off x="0" y="5675035"/>
            <a:ext cx="9144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chemeClr val="bg1"/>
                </a:solidFill>
              </a:rPr>
              <a:t>Image Credits</a:t>
            </a:r>
            <a:endParaRPr lang="en-US" altLang="en-US" sz="1200" dirty="0">
              <a:solidFill>
                <a:schemeClr val="bg1"/>
              </a:solidFill>
            </a:endParaRPr>
          </a:p>
          <a:p>
            <a:pPr eaLnBrk="1" hangingPunct="1">
              <a:spcBef>
                <a:spcPct val="0"/>
              </a:spcBef>
              <a:buFontTx/>
              <a:buNone/>
            </a:pPr>
            <a:r>
              <a:rPr lang="en-US" altLang="en-US" sz="1000" dirty="0">
                <a:solidFill>
                  <a:schemeClr val="bg1"/>
                </a:solidFill>
              </a:rPr>
              <a:t>Slide 1: Ted </a:t>
            </a:r>
            <a:r>
              <a:rPr lang="en-US" altLang="en-US" sz="1000" dirty="0" err="1">
                <a:solidFill>
                  <a:schemeClr val="bg1"/>
                </a:solidFill>
              </a:rPr>
              <a:t>Kerwin</a:t>
            </a:r>
            <a:r>
              <a:rPr lang="en-US" altLang="en-US" sz="1000" dirty="0">
                <a:solidFill>
                  <a:schemeClr val="bg1"/>
                </a:solidFill>
              </a:rPr>
              <a:t>, Wikimedia Commons; Slide 2: Public Domain Wikimedia Commons; Slide 15 </a:t>
            </a:r>
            <a:r>
              <a:rPr lang="en-US" altLang="en-US" sz="1000" dirty="0" err="1">
                <a:solidFill>
                  <a:schemeClr val="bg1"/>
                </a:solidFill>
              </a:rPr>
              <a:t>Waugsberg</a:t>
            </a:r>
            <a:r>
              <a:rPr lang="en-US" altLang="en-US" sz="1000" dirty="0">
                <a:solidFill>
                  <a:schemeClr val="bg1"/>
                </a:solidFill>
              </a:rPr>
              <a:t> Wikimedia Commons ; Slide 18 Public Domain Wikimedia Commons; Slide 34: Andy Montgomery, Wikimedia Commons</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4" name="Slide Number Placeholder 4">
            <a:extLst>
              <a:ext uri="{FF2B5EF4-FFF2-40B4-BE49-F238E27FC236}">
                <a16:creationId xmlns:a16="http://schemas.microsoft.com/office/drawing/2014/main" id="{C3CFFA90-71FE-E049-93FC-F8924EE2F9E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D295C4-BFF3-CA4D-9936-02DB60CC5912}" type="slidenum">
              <a:rPr lang="en-US" altLang="en-US" sz="1200" smtClean="0">
                <a:solidFill>
                  <a:srgbClr val="898989"/>
                </a:solidFill>
              </a:rPr>
              <a:pPr>
                <a:spcBef>
                  <a:spcPct val="0"/>
                </a:spcBef>
                <a:buFontTx/>
                <a:buNone/>
              </a:pPr>
              <a:t>2</a:t>
            </a:fld>
            <a:endParaRPr lang="en-US" altLang="en-US" sz="1200">
              <a:solidFill>
                <a:srgbClr val="898989"/>
              </a:solidFill>
            </a:endParaRPr>
          </a:p>
        </p:txBody>
      </p:sp>
      <p:sp>
        <p:nvSpPr>
          <p:cNvPr id="5" name="Rectangle 4">
            <a:extLst>
              <a:ext uri="{FF2B5EF4-FFF2-40B4-BE49-F238E27FC236}">
                <a16:creationId xmlns:a16="http://schemas.microsoft.com/office/drawing/2014/main" id="{FBD10FC4-F8B7-9B43-B18F-64D133FCEDF6}"/>
              </a:ext>
            </a:extLst>
          </p:cNvPr>
          <p:cNvSpPr/>
          <p:nvPr/>
        </p:nvSpPr>
        <p:spPr>
          <a:xfrm>
            <a:off x="457200" y="4831566"/>
            <a:ext cx="5952067" cy="1188234"/>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a:extLst>
              <a:ext uri="{FF2B5EF4-FFF2-40B4-BE49-F238E27FC236}">
                <a16:creationId xmlns:a16="http://schemas.microsoft.com/office/drawing/2014/main" id="{A5B9D54E-F11E-D841-BD12-4869FF654656}"/>
              </a:ext>
            </a:extLst>
          </p:cNvPr>
          <p:cNvSpPr txBox="1"/>
          <p:nvPr/>
        </p:nvSpPr>
        <p:spPr>
          <a:xfrm>
            <a:off x="457200" y="4917683"/>
            <a:ext cx="5791200" cy="1016000"/>
          </a:xfrm>
          <a:prstGeom prst="rect">
            <a:avLst/>
          </a:prstGeom>
          <a:noFill/>
        </p:spPr>
        <p:txBody>
          <a:bodyPr>
            <a:spAutoFit/>
          </a:bodyPr>
          <a:lstStyle/>
          <a:p>
            <a:pPr eaLnBrk="1" fontAlgn="auto" hangingPunct="1">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1: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4" action="ppaction://hlinksldjump"/>
              </a:rPr>
              <a:t>The Earliest Discoverers of America </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eaLnBrk="1" fontAlgn="auto" hangingPunct="1">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2: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5" action="ppaction://hlinksldjump"/>
              </a:rPr>
              <a:t>Indian Life and Cultures</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eaLnBrk="1" fontAlgn="auto" hangingPunct="1">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3: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4" action="ppaction://hlinksldjump"/>
              </a:rPr>
              <a:t>The Beginning of a New Era</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52EC-55E5-2842-BF2A-FC075451163B}"/>
              </a:ext>
            </a:extLst>
          </p:cNvPr>
          <p:cNvSpPr>
            <a:spLocks noGrp="1"/>
          </p:cNvSpPr>
          <p:nvPr>
            <p:ph type="title"/>
          </p:nvPr>
        </p:nvSpPr>
        <p:spPr/>
        <p:txBody>
          <a:bodyPr rtlCol="0">
            <a:normAutofit fontScale="90000"/>
          </a:bodyPr>
          <a:lstStyle/>
          <a:p>
            <a:pPr eaLnBrk="1" fontAlgn="auto" hangingPunct="1">
              <a:spcAft>
                <a:spcPts val="0"/>
              </a:spcAft>
              <a:defRPr/>
            </a:pPr>
            <a:r>
              <a:rPr lang="en-US" dirty="0"/>
              <a:t>Section 3: The Beginning of a New Era</a:t>
            </a:r>
          </a:p>
        </p:txBody>
      </p:sp>
      <p:sp>
        <p:nvSpPr>
          <p:cNvPr id="66562" name="Content Placeholder 2">
            <a:extLst>
              <a:ext uri="{FF2B5EF4-FFF2-40B4-BE49-F238E27FC236}">
                <a16:creationId xmlns:a16="http://schemas.microsoft.com/office/drawing/2014/main" id="{3BFA5CA2-F72F-7E4C-9D05-2197FAAB8D40}"/>
              </a:ext>
            </a:extLst>
          </p:cNvPr>
          <p:cNvSpPr>
            <a:spLocks noGrp="1"/>
          </p:cNvSpPr>
          <p:nvPr>
            <p:ph idx="1"/>
          </p:nvPr>
        </p:nvSpPr>
        <p:spPr/>
        <p:txBody>
          <a:bodyPr/>
          <a:lstStyle/>
          <a:p>
            <a:pPr eaLnBrk="1" hangingPunct="1"/>
            <a:r>
              <a:rPr lang="en-US" altLang="en-US"/>
              <a:t>Essential Question: How did the arrival of Europeans change the lives of Native Americans? </a:t>
            </a:r>
          </a:p>
          <a:p>
            <a:pPr lvl="1" eaLnBrk="1" hangingPunct="1">
              <a:buFont typeface="Wingdings" pitchFamily="2" charset="2"/>
              <a:buChar char="Ø"/>
            </a:pPr>
            <a:endParaRPr lang="en-US" altLang="en-US"/>
          </a:p>
        </p:txBody>
      </p:sp>
      <p:sp>
        <p:nvSpPr>
          <p:cNvPr id="66563" name="Slide Number Placeholder 4">
            <a:extLst>
              <a:ext uri="{FF2B5EF4-FFF2-40B4-BE49-F238E27FC236}">
                <a16:creationId xmlns:a16="http://schemas.microsoft.com/office/drawing/2014/main" id="{942E8D6E-D83D-B94F-89CB-12DD0E83DD0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DA8239-790A-D74C-8B98-CB501C049547}" type="slidenum">
              <a:rPr lang="en-US" altLang="en-US" sz="1200" smtClean="0">
                <a:solidFill>
                  <a:srgbClr val="898989"/>
                </a:solidFill>
              </a:rPr>
              <a:pPr>
                <a:spcBef>
                  <a:spcPct val="0"/>
                </a:spcBef>
                <a:buFontTx/>
                <a:buNone/>
              </a:pPr>
              <a:t>3</a:t>
            </a:fld>
            <a:endParaRPr lang="en-US" altLang="en-US" sz="1200">
              <a:solidFill>
                <a:srgbClr val="898989"/>
              </a:solidFill>
            </a:endParaRP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93E6-49C2-C544-94C2-DDD4D2D59499}"/>
              </a:ext>
            </a:extLst>
          </p:cNvPr>
          <p:cNvSpPr>
            <a:spLocks noGrp="1"/>
          </p:cNvSpPr>
          <p:nvPr>
            <p:ph type="title"/>
          </p:nvPr>
        </p:nvSpPr>
        <p:spPr/>
        <p:txBody>
          <a:bodyPr rtlCol="0">
            <a:normAutofit fontScale="90000"/>
          </a:bodyPr>
          <a:lstStyle/>
          <a:p>
            <a:pPr eaLnBrk="1" fontAlgn="auto" hangingPunct="1">
              <a:spcAft>
                <a:spcPts val="0"/>
              </a:spcAft>
              <a:defRPr/>
            </a:pPr>
            <a:r>
              <a:rPr lang="en-US" dirty="0"/>
              <a:t>Section 3: The Beginning of a New Era</a:t>
            </a:r>
          </a:p>
        </p:txBody>
      </p:sp>
      <p:sp>
        <p:nvSpPr>
          <p:cNvPr id="68610" name="Content Placeholder 2">
            <a:extLst>
              <a:ext uri="{FF2B5EF4-FFF2-40B4-BE49-F238E27FC236}">
                <a16:creationId xmlns:a16="http://schemas.microsoft.com/office/drawing/2014/main" id="{714A0C48-A6A7-F64E-92DF-1CF47AB50C40}"/>
              </a:ext>
            </a:extLst>
          </p:cNvPr>
          <p:cNvSpPr>
            <a:spLocks noGrp="1"/>
          </p:cNvSpPr>
          <p:nvPr>
            <p:ph idx="1"/>
          </p:nvPr>
        </p:nvSpPr>
        <p:spPr>
          <a:xfrm>
            <a:off x="685800" y="1524000"/>
            <a:ext cx="8229600" cy="4800600"/>
          </a:xfrm>
        </p:spPr>
        <p:txBody>
          <a:bodyPr/>
          <a:lstStyle/>
          <a:p>
            <a:pPr eaLnBrk="1" hangingPunct="1"/>
            <a:r>
              <a:rPr lang="en-US" altLang="en-US"/>
              <a:t>What terms do I need to know? </a:t>
            </a:r>
          </a:p>
          <a:p>
            <a:pPr lvl="1" eaLnBrk="1" hangingPunct="1"/>
            <a:r>
              <a:rPr lang="en-US" altLang="en-US"/>
              <a:t>New World</a:t>
            </a:r>
          </a:p>
          <a:p>
            <a:pPr lvl="1" eaLnBrk="1" hangingPunct="1"/>
            <a:r>
              <a:rPr lang="en-US" altLang="en-US"/>
              <a:t>microbes</a:t>
            </a:r>
          </a:p>
          <a:p>
            <a:pPr lvl="1" eaLnBrk="1" hangingPunct="1"/>
            <a:r>
              <a:rPr lang="en-US" altLang="en-US"/>
              <a:t>Old World</a:t>
            </a:r>
          </a:p>
          <a:p>
            <a:pPr lvl="1" eaLnBrk="1" hangingPunct="1">
              <a:buFont typeface="Arial" pitchFamily="34" charset="0"/>
              <a:buNone/>
            </a:pPr>
            <a:endParaRPr lang="en-US" altLang="en-US"/>
          </a:p>
          <a:p>
            <a:pPr lvl="1" eaLnBrk="1" hangingPunct="1"/>
            <a:endParaRPr lang="en-US" altLang="en-US"/>
          </a:p>
          <a:p>
            <a:pPr lvl="1" eaLnBrk="1" hangingPunct="1"/>
            <a:endParaRPr lang="en-US" altLang="en-US"/>
          </a:p>
        </p:txBody>
      </p:sp>
      <p:sp>
        <p:nvSpPr>
          <p:cNvPr id="68611" name="Slide Number Placeholder 4">
            <a:extLst>
              <a:ext uri="{FF2B5EF4-FFF2-40B4-BE49-F238E27FC236}">
                <a16:creationId xmlns:a16="http://schemas.microsoft.com/office/drawing/2014/main" id="{57D6C727-8A9F-F940-918F-E97BF87ED2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081076-888B-414F-90E7-599C354627DB}" type="slidenum">
              <a:rPr lang="en-US" altLang="en-US" sz="1200" smtClean="0">
                <a:solidFill>
                  <a:srgbClr val="898989"/>
                </a:solidFill>
              </a:rPr>
              <a:pPr>
                <a:spcBef>
                  <a:spcPct val="0"/>
                </a:spcBef>
                <a:buFontTx/>
                <a:buNone/>
              </a:pPr>
              <a:t>4</a:t>
            </a:fld>
            <a:endParaRPr lang="en-US" altLang="en-US" sz="1200">
              <a:solidFill>
                <a:srgbClr val="898989"/>
              </a:solidFill>
            </a:endParaRP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5DE12-5A41-C848-9D87-BE9004BB2BD4}"/>
              </a:ext>
            </a:extLst>
          </p:cNvPr>
          <p:cNvSpPr>
            <a:spLocks noGrp="1"/>
          </p:cNvSpPr>
          <p:nvPr>
            <p:ph type="title"/>
          </p:nvPr>
        </p:nvSpPr>
        <p:spPr/>
        <p:txBody>
          <a:bodyPr/>
          <a:lstStyle/>
          <a:p>
            <a:pPr>
              <a:defRPr/>
            </a:pPr>
            <a:r>
              <a:rPr lang="en-US" dirty="0"/>
              <a:t>Introduction – Section 3</a:t>
            </a:r>
          </a:p>
        </p:txBody>
      </p:sp>
      <p:sp>
        <p:nvSpPr>
          <p:cNvPr id="70658" name="Content Placeholder 2">
            <a:extLst>
              <a:ext uri="{FF2B5EF4-FFF2-40B4-BE49-F238E27FC236}">
                <a16:creationId xmlns:a16="http://schemas.microsoft.com/office/drawing/2014/main" id="{AD4DB792-531B-D943-BD71-DF831AEDB7EC}"/>
              </a:ext>
            </a:extLst>
          </p:cNvPr>
          <p:cNvSpPr>
            <a:spLocks noGrp="1"/>
          </p:cNvSpPr>
          <p:nvPr>
            <p:ph idx="1"/>
          </p:nvPr>
        </p:nvSpPr>
        <p:spPr>
          <a:xfrm>
            <a:off x="457200" y="1600200"/>
            <a:ext cx="8382000" cy="4525963"/>
          </a:xfrm>
        </p:spPr>
        <p:txBody>
          <a:bodyPr/>
          <a:lstStyle/>
          <a:p>
            <a:r>
              <a:rPr lang="en-US" altLang="en-US"/>
              <a:t>On October 12, 1492, Christopher Columbus and his three ships landed on the shore of San Salvador (off the tip of Florida). </a:t>
            </a:r>
          </a:p>
          <a:p>
            <a:r>
              <a:rPr lang="en-US" altLang="en-US"/>
              <a:t>Columbus and his crew sailed on large ships called the Niña, the Pinta, and the Santa Maria.</a:t>
            </a:r>
          </a:p>
          <a:p>
            <a:r>
              <a:rPr lang="en-US" altLang="en-US"/>
              <a:t>This landing was the beginning that changed the lives of the inhabitants.</a:t>
            </a:r>
          </a:p>
          <a:p>
            <a:pPr>
              <a:buFont typeface="Wingdings" pitchFamily="2" charset="2"/>
              <a:buNone/>
            </a:pPr>
            <a:endParaRPr lang="en-US" altLang="en-US"/>
          </a:p>
        </p:txBody>
      </p:sp>
      <p:sp>
        <p:nvSpPr>
          <p:cNvPr id="70659" name="Slide Number Placeholder 3">
            <a:extLst>
              <a:ext uri="{FF2B5EF4-FFF2-40B4-BE49-F238E27FC236}">
                <a16:creationId xmlns:a16="http://schemas.microsoft.com/office/drawing/2014/main" id="{908DE5C0-30DE-A14B-8ADD-D9579B38E40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9811D3-C14C-1E47-ADBB-589B541F6FCF}"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5">
            <a:extLst>
              <a:ext uri="{FF2B5EF4-FFF2-40B4-BE49-F238E27FC236}">
                <a16:creationId xmlns:a16="http://schemas.microsoft.com/office/drawing/2014/main" id="{082F7A8D-B154-5B40-A6E9-6470EF8848FD}"/>
              </a:ext>
            </a:extLst>
          </p:cNvPr>
          <p:cNvSpPr>
            <a:spLocks noGrp="1"/>
          </p:cNvSpPr>
          <p:nvPr>
            <p:ph sz="half" idx="1"/>
          </p:nvPr>
        </p:nvSpPr>
        <p:spPr>
          <a:xfrm>
            <a:off x="533400" y="990600"/>
            <a:ext cx="8229600" cy="5105400"/>
          </a:xfrm>
        </p:spPr>
        <p:txBody>
          <a:bodyPr/>
          <a:lstStyle/>
          <a:p>
            <a:pPr eaLnBrk="1" hangingPunct="1"/>
            <a:r>
              <a:rPr lang="en-US" altLang="en-US"/>
              <a:t>Columbus assumed he was near India (but was lost), so he called the natives Indians.</a:t>
            </a:r>
          </a:p>
          <a:p>
            <a:pPr eaLnBrk="1" hangingPunct="1"/>
            <a:r>
              <a:rPr lang="en-US" altLang="en-US"/>
              <a:t>Columbus admired the island people; however, he made decisions that were often disastrous.</a:t>
            </a:r>
          </a:p>
          <a:p>
            <a:pPr eaLnBrk="1" hangingPunct="1"/>
            <a:r>
              <a:rPr lang="en-US" altLang="en-US"/>
              <a:t>An Italian seaman sailing under Spain’s flag, Columbus was attempting to reach the riches of China by sailing west – around the world.</a:t>
            </a:r>
          </a:p>
          <a:p>
            <a:pPr eaLnBrk="1" hangingPunct="1"/>
            <a:r>
              <a:rPr lang="en-US" altLang="en-US"/>
              <a:t>A whole </a:t>
            </a:r>
            <a:r>
              <a:rPr lang="en-US" altLang="en-US" b="1" i="1"/>
              <a:t>New World </a:t>
            </a:r>
            <a:r>
              <a:rPr lang="en-US" altLang="en-US"/>
              <a:t>resulted for Europeans to exploit since his discoveries failed to capture Asian trade for Spain, and yet Spain became the richest European nation for the next century. </a:t>
            </a:r>
          </a:p>
          <a:p>
            <a:pPr eaLnBrk="1" hangingPunct="1"/>
            <a:endParaRPr lang="en-US" altLang="en-US"/>
          </a:p>
          <a:p>
            <a:pPr eaLnBrk="1" hangingPunct="1"/>
            <a:endParaRPr lang="en-US" altLang="en-US"/>
          </a:p>
          <a:p>
            <a:pPr eaLnBrk="1" hangingPunct="1"/>
            <a:endParaRPr lang="en-US" altLang="en-US"/>
          </a:p>
        </p:txBody>
      </p:sp>
      <p:sp>
        <p:nvSpPr>
          <p:cNvPr id="72706" name="Slide Number Placeholder 6">
            <a:extLst>
              <a:ext uri="{FF2B5EF4-FFF2-40B4-BE49-F238E27FC236}">
                <a16:creationId xmlns:a16="http://schemas.microsoft.com/office/drawing/2014/main" id="{407BEB47-66D3-454B-BBCA-9CED9408D2B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05130E-3285-A240-BB4F-95CA3F49BF81}" type="slidenum">
              <a:rPr lang="en-US" altLang="en-US" sz="1200" smtClean="0">
                <a:solidFill>
                  <a:srgbClr val="898989"/>
                </a:solidFill>
              </a:rPr>
              <a:pPr>
                <a:spcBef>
                  <a:spcPct val="0"/>
                </a:spcBef>
                <a:buFontTx/>
                <a:buNone/>
              </a:pPr>
              <a:t>6</a:t>
            </a:fld>
            <a:endParaRPr lang="en-US" altLang="en-US" sz="1200">
              <a:solidFill>
                <a:srgbClr val="898989"/>
              </a:solidFill>
            </a:endParaRPr>
          </a:p>
        </p:txBody>
      </p:sp>
      <p:sp>
        <p:nvSpPr>
          <p:cNvPr id="5" name="Title 4">
            <a:extLst>
              <a:ext uri="{FF2B5EF4-FFF2-40B4-BE49-F238E27FC236}">
                <a16:creationId xmlns:a16="http://schemas.microsoft.com/office/drawing/2014/main" id="{A5A37B2E-F60F-1C48-9BAE-28BD8321A8A7}"/>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The New Era in America</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5">
            <a:extLst>
              <a:ext uri="{FF2B5EF4-FFF2-40B4-BE49-F238E27FC236}">
                <a16:creationId xmlns:a16="http://schemas.microsoft.com/office/drawing/2014/main" id="{442493FB-E9E8-A94E-B5B9-0212C432A805}"/>
              </a:ext>
            </a:extLst>
          </p:cNvPr>
          <p:cNvSpPr>
            <a:spLocks noGrp="1"/>
          </p:cNvSpPr>
          <p:nvPr>
            <p:ph sz="half" idx="1"/>
          </p:nvPr>
        </p:nvSpPr>
        <p:spPr>
          <a:xfrm>
            <a:off x="533400" y="1524000"/>
            <a:ext cx="8305800" cy="4648200"/>
          </a:xfrm>
        </p:spPr>
        <p:txBody>
          <a:bodyPr/>
          <a:lstStyle/>
          <a:p>
            <a:pPr eaLnBrk="1" hangingPunct="1"/>
            <a:r>
              <a:rPr lang="en-US" altLang="en-US"/>
              <a:t>Natives of Europe became richer by contact with America; however, not so for native Americans. </a:t>
            </a:r>
          </a:p>
          <a:p>
            <a:pPr eaLnBrk="1" hangingPunct="1"/>
            <a:r>
              <a:rPr lang="en-US" altLang="en-US"/>
              <a:t>Indians, isolated for many years from the </a:t>
            </a:r>
            <a:r>
              <a:rPr lang="en-US" altLang="en-US" b="1" i="1"/>
              <a:t>Old World</a:t>
            </a:r>
            <a:r>
              <a:rPr lang="en-US" altLang="en-US"/>
              <a:t>, contracted illnesses brought by </a:t>
            </a:r>
            <a:r>
              <a:rPr lang="en-US" altLang="en-US" b="1" i="1"/>
              <a:t>microbes</a:t>
            </a:r>
            <a:r>
              <a:rPr lang="en-US" altLang="en-US"/>
              <a:t> from the Europeans.</a:t>
            </a:r>
          </a:p>
          <a:p>
            <a:pPr eaLnBrk="1" hangingPunct="1"/>
            <a:r>
              <a:rPr lang="en-US" altLang="en-US"/>
              <a:t>Across North &amp; South America millions of Indians died from smallpox, tuberculosis, measles, typhus, influenza, etc., resulting in population reduction. (Partly due to this, the population in South Carolina had dropped from 10,000 to about 300 by 1790.)</a:t>
            </a:r>
          </a:p>
          <a:p>
            <a:pPr eaLnBrk="1" hangingPunct="1">
              <a:buFont typeface="Wingdings" pitchFamily="2" charset="2"/>
              <a:buNone/>
            </a:pPr>
            <a:endParaRPr lang="en-US" altLang="en-US"/>
          </a:p>
          <a:p>
            <a:pPr eaLnBrk="1" hangingPunct="1"/>
            <a:endParaRPr lang="en-US" altLang="en-US"/>
          </a:p>
          <a:p>
            <a:pPr eaLnBrk="1" hangingPunct="1"/>
            <a:endParaRPr lang="en-US" altLang="en-US"/>
          </a:p>
        </p:txBody>
      </p:sp>
      <p:sp>
        <p:nvSpPr>
          <p:cNvPr id="74754" name="Slide Number Placeholder 6">
            <a:extLst>
              <a:ext uri="{FF2B5EF4-FFF2-40B4-BE49-F238E27FC236}">
                <a16:creationId xmlns:a16="http://schemas.microsoft.com/office/drawing/2014/main" id="{F4A71672-9929-F449-9572-1B16586C55F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765BE9-7251-FE40-A07C-A4106F080009}"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
        <p:nvSpPr>
          <p:cNvPr id="5" name="Title 4">
            <a:extLst>
              <a:ext uri="{FF2B5EF4-FFF2-40B4-BE49-F238E27FC236}">
                <a16:creationId xmlns:a16="http://schemas.microsoft.com/office/drawing/2014/main" id="{12B0DE74-A97C-0244-AC20-A0E21A62CBD0}"/>
              </a:ext>
            </a:extLst>
          </p:cNvPr>
          <p:cNvSpPr>
            <a:spLocks noGrp="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dirty="0"/>
              <a:t>The Devastation of Unfamiliar Diseases</a:t>
            </a: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5">
            <a:extLst>
              <a:ext uri="{FF2B5EF4-FFF2-40B4-BE49-F238E27FC236}">
                <a16:creationId xmlns:a16="http://schemas.microsoft.com/office/drawing/2014/main" id="{3F6AB0A2-6BCD-794F-B458-9BDC0B736BA6}"/>
              </a:ext>
            </a:extLst>
          </p:cNvPr>
          <p:cNvSpPr>
            <a:spLocks noGrp="1"/>
          </p:cNvSpPr>
          <p:nvPr>
            <p:ph sz="half" idx="1"/>
          </p:nvPr>
        </p:nvSpPr>
        <p:spPr>
          <a:xfrm>
            <a:off x="457200" y="1143000"/>
            <a:ext cx="8001000" cy="4724400"/>
          </a:xfrm>
        </p:spPr>
        <p:txBody>
          <a:bodyPr/>
          <a:lstStyle/>
          <a:p>
            <a:pPr eaLnBrk="1" hangingPunct="1"/>
            <a:r>
              <a:rPr lang="en-US" altLang="en-US"/>
              <a:t>Native Americans had a commitment to nature; however, this changed due to bartering with    white traders. </a:t>
            </a:r>
          </a:p>
          <a:p>
            <a:pPr eaLnBrk="1" hangingPunct="1"/>
            <a:r>
              <a:rPr lang="en-US" altLang="en-US"/>
              <a:t>In exchange for animal skins, Indians received axes, knives, guns, blankets, etc., from European traders.</a:t>
            </a:r>
          </a:p>
          <a:p>
            <a:pPr eaLnBrk="1" hangingPunct="1"/>
            <a:r>
              <a:rPr lang="en-US" altLang="en-US"/>
              <a:t>Indians thought less about subsistence and more about acquiring more wealth and goods.</a:t>
            </a:r>
          </a:p>
          <a:p>
            <a:pPr eaLnBrk="1" hangingPunct="1"/>
            <a:r>
              <a:rPr lang="en-US" altLang="en-US"/>
              <a:t>Many wars between Indians and whites and among tribes resulted from conflicts over trade.</a:t>
            </a:r>
          </a:p>
          <a:p>
            <a:pPr eaLnBrk="1" hangingPunct="1"/>
            <a:endParaRPr lang="en-US" altLang="en-US"/>
          </a:p>
          <a:p>
            <a:pPr eaLnBrk="1" hangingPunct="1"/>
            <a:endParaRPr lang="en-US" altLang="en-US"/>
          </a:p>
        </p:txBody>
      </p:sp>
      <p:sp>
        <p:nvSpPr>
          <p:cNvPr id="76802" name="Slide Number Placeholder 6">
            <a:extLst>
              <a:ext uri="{FF2B5EF4-FFF2-40B4-BE49-F238E27FC236}">
                <a16:creationId xmlns:a16="http://schemas.microsoft.com/office/drawing/2014/main" id="{BDA1BB4E-DFD8-F04D-B2E6-8A5CCADA58D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AB56C96-AE1B-F94B-9862-A3175F043D58}" type="slidenum">
              <a:rPr lang="en-US" altLang="en-US" sz="1200" smtClean="0">
                <a:solidFill>
                  <a:srgbClr val="898989"/>
                </a:solidFill>
              </a:rPr>
              <a:pPr>
                <a:spcBef>
                  <a:spcPct val="0"/>
                </a:spcBef>
                <a:buFontTx/>
                <a:buNone/>
              </a:pPr>
              <a:t>8</a:t>
            </a:fld>
            <a:endParaRPr lang="en-US" altLang="en-US" sz="1200">
              <a:solidFill>
                <a:srgbClr val="898989"/>
              </a:solidFill>
            </a:endParaRPr>
          </a:p>
        </p:txBody>
      </p:sp>
      <p:sp>
        <p:nvSpPr>
          <p:cNvPr id="5" name="Title 4">
            <a:extLst>
              <a:ext uri="{FF2B5EF4-FFF2-40B4-BE49-F238E27FC236}">
                <a16:creationId xmlns:a16="http://schemas.microsoft.com/office/drawing/2014/main" id="{3C862F87-D9F6-364E-AC6F-8DF3CB147284}"/>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Trade</a:t>
            </a: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5">
            <a:extLst>
              <a:ext uri="{FF2B5EF4-FFF2-40B4-BE49-F238E27FC236}">
                <a16:creationId xmlns:a16="http://schemas.microsoft.com/office/drawing/2014/main" id="{09C2957F-CEF2-4C43-AE47-40932EAA740D}"/>
              </a:ext>
            </a:extLst>
          </p:cNvPr>
          <p:cNvSpPr>
            <a:spLocks noGrp="1"/>
          </p:cNvSpPr>
          <p:nvPr>
            <p:ph sz="half" idx="1"/>
          </p:nvPr>
        </p:nvSpPr>
        <p:spPr>
          <a:xfrm>
            <a:off x="457200" y="1143000"/>
            <a:ext cx="8229600" cy="4648200"/>
          </a:xfrm>
        </p:spPr>
        <p:txBody>
          <a:bodyPr/>
          <a:lstStyle/>
          <a:p>
            <a:pPr eaLnBrk="1" hangingPunct="1"/>
            <a:r>
              <a:rPr lang="en-US" altLang="en-US"/>
              <a:t>In South Carolina many settlers and explorers captured Indians, selling them as slaves. Payment   for the slaves included English cloth, tools, trinkets,    and rum.</a:t>
            </a:r>
          </a:p>
          <a:p>
            <a:pPr eaLnBrk="1" hangingPunct="1"/>
            <a:r>
              <a:rPr lang="en-US" altLang="en-US"/>
              <a:t>Fortunes were made by many Carolinians in the Indian slave trade. No other colony made such a major enterprise from this unfortunate business.</a:t>
            </a:r>
          </a:p>
          <a:p>
            <a:pPr eaLnBrk="1" hangingPunct="1"/>
            <a:r>
              <a:rPr lang="en-US" altLang="en-US"/>
              <a:t>Indian slaves brought better prices to buyers in New England and the West Indies, where escape was less likely. A few were kept in South Carolina.</a:t>
            </a:r>
          </a:p>
          <a:p>
            <a:pPr eaLnBrk="1" hangingPunct="1"/>
            <a:endParaRPr lang="en-US" altLang="en-US"/>
          </a:p>
          <a:p>
            <a:pPr eaLnBrk="1" hangingPunct="1"/>
            <a:endParaRPr lang="en-US" altLang="en-US"/>
          </a:p>
        </p:txBody>
      </p:sp>
      <p:sp>
        <p:nvSpPr>
          <p:cNvPr id="78850" name="Slide Number Placeholder 6">
            <a:extLst>
              <a:ext uri="{FF2B5EF4-FFF2-40B4-BE49-F238E27FC236}">
                <a16:creationId xmlns:a16="http://schemas.microsoft.com/office/drawing/2014/main" id="{86DF9FE9-4546-1045-B6FB-48F75A58012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B4B500-CB99-0F46-BBBB-A964DD131721}"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sp>
        <p:nvSpPr>
          <p:cNvPr id="5" name="Title 4">
            <a:extLst>
              <a:ext uri="{FF2B5EF4-FFF2-40B4-BE49-F238E27FC236}">
                <a16:creationId xmlns:a16="http://schemas.microsoft.com/office/drawing/2014/main" id="{E47B6CBB-3EE9-F84A-8A57-E7147D0B23AA}"/>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Indian Slavery</a:t>
            </a:r>
          </a:p>
        </p:txBody>
      </p:sp>
    </p:spTree>
  </p:cSld>
  <p:clrMapOvr>
    <a:masterClrMapping/>
  </p:clrMapOvr>
  <p:transition spd="med">
    <p:wipe dir="r"/>
  </p:transition>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4394</TotalTime>
  <Words>636</Words>
  <Application>Microsoft Macintosh PowerPoint</Application>
  <PresentationFormat>On-screen Show (4:3)</PresentationFormat>
  <Paragraphs>55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PowerPoint Presentation</vt:lpstr>
      <vt:lpstr>PowerPoint Presentation</vt:lpstr>
      <vt:lpstr>Section 3: The Beginning of a New Era</vt:lpstr>
      <vt:lpstr>Section 3: The Beginning of a New Era</vt:lpstr>
      <vt:lpstr>Introduction – Section 3</vt:lpstr>
      <vt:lpstr>The New Era in America</vt:lpstr>
      <vt:lpstr>The Devastation of Unfamiliar Diseases</vt:lpstr>
      <vt:lpstr>Trade</vt:lpstr>
      <vt:lpstr>Indian Slavery</vt:lpstr>
      <vt:lpstr>Wars after the Europeans Came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Our History, Our Home</dc:title>
  <dc:subject>©2022 Clairmont Press</dc:subject>
  <dc:creator>Emmett R. Mullins, Ed.D.</dc:creator>
  <cp:keywords/>
  <dc:description>Study presentation to accompany student textbook.</dc:description>
  <cp:lastModifiedBy>Emmett Mullins</cp:lastModifiedBy>
  <cp:revision>480</cp:revision>
  <dcterms:created xsi:type="dcterms:W3CDTF">2010-06-02T19:20:05Z</dcterms:created>
  <dcterms:modified xsi:type="dcterms:W3CDTF">2021-04-08T23:59:57Z</dcterms:modified>
  <cp:category/>
</cp:coreProperties>
</file>