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93" r:id="rId4"/>
    <p:sldId id="258" r:id="rId5"/>
    <p:sldId id="268" r:id="rId6"/>
    <p:sldId id="308" r:id="rId7"/>
    <p:sldId id="311" r:id="rId8"/>
    <p:sldId id="312" r:id="rId9"/>
    <p:sldId id="313" r:id="rId10"/>
    <p:sldId id="314" r:id="rId11"/>
    <p:sldId id="31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9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4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66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F7EEF1-C1A9-412F-BD0D-F03DC7D88133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FF2825-2F89-4795-8AAB-A8383C734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9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5A8C72-5FCD-4F21-832B-3FADB7AEAE3A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23EA26-8073-43CD-81A8-48253E3FD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2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B2E3-5152-4E0A-82E9-518291B67F5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C5377-133E-42E6-A60C-AA2CBD5C9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6EF73-B1FD-4DFB-A2B1-1B247937205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1218-5537-4FA8-89F9-B5D2AA208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059A-75AA-4CB1-9215-6FC062ED22A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36AA-BECF-44D2-AC2B-F5A94EF8B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E21D-8D48-494C-A23D-A0F6BC0D497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3D51-EACF-407E-A67B-41584C95A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45E2C26-A8A6-5F41-8DDD-948EF737F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A5B6-CDC7-4D1D-843B-063B4015853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9FF0-5E40-4E6D-8A21-8ACDF1A77D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0B3E-F78D-4B43-B50D-6E0AF1C849B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8E14-0C0B-4870-A157-9D0A834C1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E0E47F6-14B6-8449-A742-F9BDAB1A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0114-8435-4A28-8D48-087D5A3493D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7F9D-27B9-4526-A38A-178F827B1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C8864-C1DF-4AB7-9061-E22AEE974BE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D78E-E6E9-434B-A571-21C241AD7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6EB52-082A-430E-9EB7-758F7A0148D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7A4D-E1BA-4597-9FCE-AF28F0666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53C9-AAAB-483F-B621-65DE67B7EC1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3713-433D-494A-A799-D9BF3AAA5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08BA4-8A1C-47DB-B713-80892696B11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C75A-ACEF-48C3-B30B-C7A9375A9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E8478B-264F-40D4-9981-548F55EF158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43DCE37-3AB0-45B8-981F-DC2A5DAE6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12" r:id="rId2"/>
    <p:sldLayoutId id="2147483804" r:id="rId3"/>
    <p:sldLayoutId id="2147483813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52385F9-AD38-1C4E-809D-2A688254F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29DD12-2DAD-C248-8AA6-077704FD8AA1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4: Founding Colonies in            North America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5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7239000" cy="5105400"/>
          </a:xfrm>
        </p:spPr>
        <p:txBody>
          <a:bodyPr/>
          <a:lstStyle/>
          <a:p>
            <a:pPr eaLnBrk="1" hangingPunct="1"/>
            <a:r>
              <a:rPr lang="en-US" dirty="0"/>
              <a:t>A final set of changes for Europeans to explore and settle America was prompted by the rise of capitalism.</a:t>
            </a:r>
          </a:p>
          <a:p>
            <a:pPr eaLnBrk="1" hangingPunct="1"/>
            <a:r>
              <a:rPr lang="en-US" dirty="0"/>
              <a:t>Exploration and expansion of horizons was enhanced by new knowledge such as astronomy, navigation, shipbuilding, weapons, the printing press, etc.</a:t>
            </a:r>
          </a:p>
          <a:p>
            <a:pPr eaLnBrk="1" hangingPunct="1"/>
            <a:r>
              <a:rPr lang="en-US" dirty="0"/>
              <a:t>Capitalism was promoted by the new national monarchs, who granted land and exclusive trade rights to individual capitalists.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D159C-F28F-48F4-A65B-5540ADBEB5D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Economic Changes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Europe was transitioned from the Middle Ages into the modern era by pivotal changes in technology, intellect, religion, politics, and economics.</a:t>
            </a:r>
          </a:p>
          <a:p>
            <a:pPr eaLnBrk="1" hangingPunct="1"/>
            <a:r>
              <a:rPr lang="en-US" sz="2400" dirty="0"/>
              <a:t>With all of these changes, Europe was empowered to be more successful in one of the great migrations and conquests in human history.</a:t>
            </a:r>
          </a:p>
        </p:txBody>
      </p:sp>
      <p:pic>
        <p:nvPicPr>
          <p:cNvPr id="8" name="Content Placeholder 7" descr="Galileotelescop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0669"/>
            <a:ext cx="4038600" cy="300502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Europe Ready for </a:t>
            </a:r>
            <a:br>
              <a:rPr lang="en-US" dirty="0"/>
            </a:br>
            <a:r>
              <a:rPr lang="en-US" dirty="0"/>
              <a:t>Expansion to America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0256B-5ED6-4B6C-9FBC-C9D5175A038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0" y="54102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Galileo </a:t>
            </a:r>
            <a:r>
              <a:rPr lang="en-US" sz="1200" dirty="0" err="1">
                <a:latin typeface="Calibri" pitchFamily="34" charset="0"/>
              </a:rPr>
              <a:t>Galilei</a:t>
            </a:r>
            <a:r>
              <a:rPr lang="en-US" sz="1200" dirty="0">
                <a:latin typeface="Calibri" pitchFamily="34" charset="0"/>
              </a:rPr>
              <a:t> introduces the telescope.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087EC-2680-3C41-A623-90DE9DD05666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AEB9A-5A66-4BB7-90F2-9C90457DCE5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E2E84-E53A-6349-A2AC-981EA462DC64}"/>
              </a:ext>
            </a:extLst>
          </p:cNvPr>
          <p:cNvSpPr/>
          <p:nvPr/>
        </p:nvSpPr>
        <p:spPr>
          <a:xfrm>
            <a:off x="457200" y="4831566"/>
            <a:ext cx="6248399" cy="11120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199" y="4831566"/>
            <a:ext cx="6248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Changes that Prepared Europe for Expansion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Early Explorations and Attempted Settlements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English Colonies in North America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Founding Colonies in North America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953000"/>
          </a:xfrm>
        </p:spPr>
        <p:txBody>
          <a:bodyPr/>
          <a:lstStyle/>
          <a:p>
            <a:pPr eaLnBrk="1" hangingPunct="1"/>
            <a:r>
              <a:rPr lang="en-US" sz="3000" dirty="0"/>
              <a:t>Settlement in present day South Carolina dates from 1521 when natives (in particular Francisco de Chicora) were captured as slaves.</a:t>
            </a:r>
          </a:p>
          <a:p>
            <a:pPr eaLnBrk="1" hangingPunct="1"/>
            <a:r>
              <a:rPr lang="en-US" sz="3000" dirty="0"/>
              <a:t>Francisco, a personal slave of Lucas </a:t>
            </a:r>
            <a:r>
              <a:rPr lang="en-US" sz="3000" dirty="0" err="1"/>
              <a:t>Vásquez</a:t>
            </a:r>
            <a:r>
              <a:rPr lang="en-US" sz="3000" dirty="0"/>
              <a:t> de </a:t>
            </a:r>
            <a:r>
              <a:rPr lang="en-US" sz="3000" dirty="0" err="1"/>
              <a:t>Ayllón</a:t>
            </a:r>
            <a:r>
              <a:rPr lang="en-US" sz="3000" dirty="0"/>
              <a:t>, related stories of his home country (Chicora) trying to entice his owner and perhaps the king to establish a colony there.</a:t>
            </a:r>
          </a:p>
          <a:p>
            <a:pPr eaLnBrk="1" hangingPunct="1"/>
            <a:r>
              <a:rPr lang="en-US" sz="3000" dirty="0"/>
              <a:t>The colony (town of San Miguel de </a:t>
            </a:r>
            <a:r>
              <a:rPr lang="en-US" sz="3000" dirty="0" err="1"/>
              <a:t>Gualdape</a:t>
            </a:r>
            <a:r>
              <a:rPr lang="en-US" sz="3000" dirty="0"/>
              <a:t>) founded in 1526</a:t>
            </a:r>
            <a:r>
              <a:rPr lang="en-US" sz="3000" b="1" dirty="0"/>
              <a:t> </a:t>
            </a:r>
            <a:r>
              <a:rPr lang="en-US" sz="3000" dirty="0"/>
              <a:t>became the 1</a:t>
            </a:r>
            <a:r>
              <a:rPr lang="en-US" sz="3000" baseline="30000" dirty="0"/>
              <a:t>st</a:t>
            </a:r>
            <a:r>
              <a:rPr lang="en-US" sz="3000" dirty="0"/>
              <a:t> colony in what is now South Carolina.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287C9-052D-4821-AD6D-E0429DAF9BB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Changes that Prepared Europe for Expansion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pPr eaLnBrk="1" hangingPunct="1"/>
            <a:r>
              <a:rPr lang="en-US"/>
              <a:t>Essential Question: How did changes in Europe lead to exploration?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CE57B-5AE0-4504-AD03-738E593B422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Section </a:t>
            </a:r>
            <a:r>
              <a:rPr lang="en-US" dirty="0"/>
              <a:t>1: Changes that Prepared Europe for Expansion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r>
              <a:rPr lang="en-US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cartographer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Renaissance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capitalism</a:t>
            </a:r>
          </a:p>
          <a:p>
            <a:pPr lvl="1" eaLnBrk="1" hangingPunct="1">
              <a:buFont typeface="Arial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241F-E6AE-47A2-BF11-C8D3E9353B0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/>
              <a:t>In the 1400s, Johann Gutenberg invented the printing press which allowed ideas to be exchanged more rapidly and accurately.</a:t>
            </a:r>
          </a:p>
          <a:p>
            <a:pPr eaLnBrk="1" hangingPunct="1"/>
            <a:r>
              <a:rPr lang="en-US" dirty="0"/>
              <a:t>The writings of </a:t>
            </a:r>
            <a:r>
              <a:rPr lang="en-US" dirty="0" err="1"/>
              <a:t>Amerigo</a:t>
            </a:r>
            <a:r>
              <a:rPr lang="en-US" dirty="0"/>
              <a:t> Vespucci convinced cartographers that lands being explored were not part of Asia but new continents to Europeans.</a:t>
            </a:r>
          </a:p>
          <a:p>
            <a:pPr eaLnBrk="1" hangingPunct="1"/>
            <a:r>
              <a:rPr lang="en-US" dirty="0"/>
              <a:t>The opening of American continents to European exploration, conquest, and settlement was made possible by technological changes such as better ships, navigational devices, warfare, and gunpowder.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B01A6-7109-4100-AD9A-31239EF7104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Technological Changes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/>
              <a:t>The ancient learning of the Greeks and Romans provided significance and inspiration for Europeans during the Renaissance.</a:t>
            </a:r>
          </a:p>
          <a:p>
            <a:pPr eaLnBrk="1" hangingPunct="1"/>
            <a:r>
              <a:rPr lang="en-US" dirty="0"/>
              <a:t>The printing press and new knowledge led to innovations, inventions, and a new confidence in        individualism.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9" name="Content Placeholder 8" descr="gutenbergpres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600200"/>
            <a:ext cx="3048000" cy="416895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Intellectual Changes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CBCE8-56BF-4F51-AEEF-02722BB2DE9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7800" y="5867400"/>
            <a:ext cx="320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15</a:t>
            </a:r>
            <a:r>
              <a:rPr lang="en-US" sz="1200" baseline="30000" dirty="0">
                <a:latin typeface="Calibri" pitchFamily="34" charset="0"/>
              </a:rPr>
              <a:t>th</a:t>
            </a:r>
            <a:r>
              <a:rPr lang="en-US" sz="1200" dirty="0">
                <a:latin typeface="Calibri" pitchFamily="34" charset="0"/>
              </a:rPr>
              <a:t> century printing press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8382000" cy="4876800"/>
          </a:xfrm>
        </p:spPr>
        <p:txBody>
          <a:bodyPr/>
          <a:lstStyle/>
          <a:p>
            <a:pPr eaLnBrk="1" hangingPunct="1"/>
            <a:r>
              <a:rPr lang="en-US" dirty="0"/>
              <a:t>During the Middle Ages, Western Europe was loyal    to the Roman Catholic Church and the Pope.</a:t>
            </a:r>
          </a:p>
          <a:p>
            <a:pPr eaLnBrk="1" hangingPunct="1"/>
            <a:r>
              <a:rPr lang="en-US" dirty="0"/>
              <a:t>As knowledge increased among people, the Pope’s authority was questioned by Martin Luther, who sparked the Protestant Reformation.</a:t>
            </a:r>
          </a:p>
          <a:p>
            <a:pPr eaLnBrk="1" hangingPunct="1"/>
            <a:r>
              <a:rPr lang="en-US" dirty="0"/>
              <a:t>Some Protestant denominations resulted; England became a Protestant nation with Henry VIII as head.</a:t>
            </a:r>
          </a:p>
          <a:p>
            <a:pPr eaLnBrk="1" hangingPunct="1"/>
            <a:r>
              <a:rPr lang="en-US" dirty="0"/>
              <a:t>Effects of the Protestant movement included religious wars, intolerance, and persecution, which caused many people to leave Europe for America.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65D8F-63EB-46E1-9869-9CA4EF9D046A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Religious Changes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Political Changes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The nation-state emerged as the new type of political organization in Europe during the late Middle Ages and Renaissance.</a:t>
            </a:r>
          </a:p>
          <a:p>
            <a:pPr eaLnBrk="1" hangingPunct="1"/>
            <a:r>
              <a:rPr lang="en-US" sz="2800" dirty="0"/>
              <a:t>Powerful  nations included France, Spain, Portugal (Roman Catholic countries) and England, Holland, and Sweden (Protestant countries).</a:t>
            </a:r>
          </a:p>
          <a:p>
            <a:pPr eaLnBrk="1" hangingPunct="1"/>
            <a:r>
              <a:rPr lang="en-US" sz="2800" dirty="0"/>
              <a:t>The exploration of Columbus in 1492 resulted through Ferdinand and Isabella’s unification efforts to develop the new nation of Spain from smaller states.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9BC74-9BB1-4766-BD50-9A50F13181B2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6653</TotalTime>
  <Words>585</Words>
  <Application>Microsoft Macintosh PowerPoint</Application>
  <PresentationFormat>On-screen Show (4:3)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Founding Colonies in North America</vt:lpstr>
      <vt:lpstr>Section 1: Changes that Prepared Europe for Expansion</vt:lpstr>
      <vt:lpstr>Section 1: Changes that Prepared Europe for Expansion</vt:lpstr>
      <vt:lpstr>Technological Changes</vt:lpstr>
      <vt:lpstr>Intellectual Changes</vt:lpstr>
      <vt:lpstr>Religious Changes</vt:lpstr>
      <vt:lpstr>Political Changes</vt:lpstr>
      <vt:lpstr>Economic Changes</vt:lpstr>
      <vt:lpstr>Europe Ready for  Expansion to America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469</cp:revision>
  <dcterms:created xsi:type="dcterms:W3CDTF">2010-06-02T19:20:05Z</dcterms:created>
  <dcterms:modified xsi:type="dcterms:W3CDTF">2021-04-09T19:00:53Z</dcterms:modified>
  <cp:category/>
</cp:coreProperties>
</file>