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0" r:id="rId3"/>
    <p:sldId id="270" r:id="rId4"/>
    <p:sldId id="276" r:id="rId5"/>
    <p:sldId id="275" r:id="rId6"/>
    <p:sldId id="309" r:id="rId7"/>
    <p:sldId id="317" r:id="rId8"/>
    <p:sldId id="316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9" autoAdjust="0"/>
    <p:restoredTop sz="89115" autoAdjust="0"/>
  </p:normalViewPr>
  <p:slideViewPr>
    <p:cSldViewPr>
      <p:cViewPr varScale="1">
        <p:scale>
          <a:sx n="110" d="100"/>
          <a:sy n="110" d="100"/>
        </p:scale>
        <p:origin x="141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66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F7EEF1-C1A9-412F-BD0D-F03DC7D88133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5FF2825-2F89-4795-8AAB-A8383C734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91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5A8C72-5FCD-4F21-832B-3FADB7AEAE3A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23EA26-8073-43CD-81A8-48253E3FD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2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B2E3-5152-4E0A-82E9-518291B67F5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C5377-133E-42E6-A60C-AA2CBD5C9A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6EF73-B1FD-4DFB-A2B1-1B247937205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81218-5537-4FA8-89F9-B5D2AA208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059A-75AA-4CB1-9215-6FC062ED22A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36AA-BECF-44D2-AC2B-F5A94EF8BE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AE21D-8D48-494C-A23D-A0F6BC0D497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93D51-EACF-407E-A67B-41584C95A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45E2C26-A8A6-5F41-8DDD-948EF737F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6A5B6-CDC7-4D1D-843B-063B4015853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9FF0-5E40-4E6D-8A21-8ACDF1A77D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60B3E-F78D-4B43-B50D-6E0AF1C849B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88E14-0C0B-4870-A157-9D0A834C1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EE0E47F6-14B6-8449-A742-F9BDAB1A8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0114-8435-4A28-8D48-087D5A3493D8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7F9D-27B9-4526-A38A-178F827B1A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C8864-C1DF-4AB7-9061-E22AEE974BE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8D78E-E6E9-434B-A571-21C241AD7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6EB52-082A-430E-9EB7-758F7A0148D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7A4D-E1BA-4597-9FCE-AF28F0666C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53C9-AAAB-483F-B621-65DE67B7EC1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3713-433D-494A-A799-D9BF3AAA54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08BA4-8A1C-47DB-B713-80892696B117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C75A-ACEF-48C3-B30B-C7A9375A9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E8478B-264F-40D4-9981-548F55EF158F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43DCE37-3AB0-45B8-981F-DC2A5DAE61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12" r:id="rId2"/>
    <p:sldLayoutId id="2147483804" r:id="rId3"/>
    <p:sldLayoutId id="2147483813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52385F9-AD38-1C4E-809D-2A688254F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29DD12-2DAD-C248-8AA6-077704FD8AA1}"/>
              </a:ext>
            </a:extLst>
          </p:cNvPr>
          <p:cNvSpPr txBox="1"/>
          <p:nvPr/>
        </p:nvSpPr>
        <p:spPr>
          <a:xfrm>
            <a:off x="800100" y="5135940"/>
            <a:ext cx="7543800" cy="156966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4: Founding Colonies in            North America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AEB9A-5A66-4BB7-90F2-9C90457DCE5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FE2E84-E53A-6349-A2AC-981EA462DC64}"/>
              </a:ext>
            </a:extLst>
          </p:cNvPr>
          <p:cNvSpPr/>
          <p:nvPr/>
        </p:nvSpPr>
        <p:spPr>
          <a:xfrm>
            <a:off x="457200" y="4831566"/>
            <a:ext cx="6248399" cy="111203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199" y="4831566"/>
            <a:ext cx="62484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Changes that Prepared Europe for Expansion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5" action="ppaction://hlinksldjump"/>
              </a:rPr>
              <a:t>Early Explorations and Attempted Settlements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English Colonies in North America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Early Explorations and Attempted Settlements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667000"/>
          </a:xfrm>
        </p:spPr>
        <p:txBody>
          <a:bodyPr/>
          <a:lstStyle/>
          <a:p>
            <a:pPr eaLnBrk="1" hangingPunct="1"/>
            <a:r>
              <a:rPr lang="en-US"/>
              <a:t>Essential Question: How did early explorations by Spain and France affect the Americas?</a:t>
            </a:r>
          </a:p>
          <a:p>
            <a:pPr eaLnBrk="1" hangingPunct="1"/>
            <a:endParaRPr lang="en-US"/>
          </a:p>
          <a:p>
            <a:pPr lvl="1" eaLnBrk="1" hangingPunct="1">
              <a:buFont typeface="Wingdings" pitchFamily="2" charset="2"/>
              <a:buChar char="Ø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772D3-6556-46EB-BFAB-AFB50DCF46DA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Early Explorations and Attempted Settlements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3124200"/>
          </a:xfrm>
        </p:spPr>
        <p:txBody>
          <a:bodyPr/>
          <a:lstStyle/>
          <a:p>
            <a:pPr eaLnBrk="1" hangingPunct="1"/>
            <a:r>
              <a:rPr lang="en-US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/>
              <a:t>caulk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/>
              <a:t>garrison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/>
              <a:t>prefabricated</a:t>
            </a:r>
          </a:p>
          <a:p>
            <a:pPr lvl="1" eaLnBrk="1" hangingPunct="1">
              <a:buFont typeface="Arial" charset="0"/>
              <a:buNone/>
            </a:pP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C0C21-7A38-4A6D-819A-5966253EFF7A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Spanish Conquests</a:t>
            </a:r>
          </a:p>
        </p:txBody>
      </p:sp>
      <p:sp>
        <p:nvSpPr>
          <p:cNvPr id="17410" name="Content Placeholder 5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Spain, with high profits from ventures, was the 1</a:t>
            </a:r>
            <a:r>
              <a:rPr lang="en-US" sz="2800" baseline="30000" dirty="0"/>
              <a:t>st</a:t>
            </a:r>
            <a:r>
              <a:rPr lang="en-US" sz="2800" dirty="0"/>
              <a:t> nation to explore and conquer large sections of the American continents.</a:t>
            </a:r>
          </a:p>
          <a:p>
            <a:pPr eaLnBrk="1" hangingPunct="1"/>
            <a:r>
              <a:rPr lang="en-US" sz="2800" dirty="0"/>
              <a:t>Spanish settlers used captured slaves to establish sugar plantations in the Caribbean Islands. In Mexico and Peru Spaniards stole gold and silver from Indian civilizations.</a:t>
            </a:r>
          </a:p>
          <a:p>
            <a:pPr eaLnBrk="1" hangingPunct="1"/>
            <a:r>
              <a:rPr lang="en-US" sz="2800" dirty="0"/>
              <a:t>Pirating of Spanish ships was promoted by the English, French, and other nations.</a:t>
            </a:r>
          </a:p>
          <a:p>
            <a:pPr eaLnBrk="1" hangingPunct="1"/>
            <a:r>
              <a:rPr lang="en-US" sz="2800" dirty="0"/>
              <a:t>By 1650, American gold and silver provided a boost to the European economy.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1A05F-157C-4B84-BC51-6DE1180AE461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Spanish in Florida and Carolina</a:t>
            </a:r>
          </a:p>
        </p:txBody>
      </p:sp>
      <p:sp>
        <p:nvSpPr>
          <p:cNvPr id="18434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Spaniards, in pursuing more wealth, gave claim to large sections of the continent. </a:t>
            </a:r>
          </a:p>
          <a:p>
            <a:pPr eaLnBrk="1" hangingPunct="1"/>
            <a:r>
              <a:rPr lang="en-US" sz="2800" dirty="0" err="1"/>
              <a:t>Ayllón</a:t>
            </a:r>
            <a:r>
              <a:rPr lang="en-US" sz="2800" dirty="0"/>
              <a:t> sent 2 expeditions to Florida and as far north as South Carolina with little success.</a:t>
            </a:r>
          </a:p>
          <a:p>
            <a:pPr eaLnBrk="1" hangingPunct="1"/>
            <a:r>
              <a:rPr lang="en-US" sz="2800" dirty="0"/>
              <a:t>(1539 – 1542) - De Soto attempted to strengthen Spain’s claim to La Florida. De Soto and his army were the 1</a:t>
            </a:r>
            <a:r>
              <a:rPr lang="en-US" sz="2800" baseline="30000" dirty="0"/>
              <a:t>st</a:t>
            </a:r>
            <a:r>
              <a:rPr lang="en-US" sz="2800" dirty="0"/>
              <a:t> Europeans to explore interiors of what was to become the United States.</a:t>
            </a:r>
          </a:p>
          <a:p>
            <a:pPr eaLnBrk="1" hangingPunct="1"/>
            <a:r>
              <a:rPr lang="en-US" sz="2800" dirty="0"/>
              <a:t>The armies in their searches spread disease and destruction among the Indian nations.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9D18D3-F82D-456E-B83B-D49C71B24512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Spanish and French Competition                in Florida and Carolina</a:t>
            </a:r>
          </a:p>
        </p:txBody>
      </p:sp>
      <p:sp>
        <p:nvSpPr>
          <p:cNvPr id="1945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In 1562, Jean </a:t>
            </a:r>
            <a:r>
              <a:rPr lang="en-US" sz="2400" dirty="0" err="1"/>
              <a:t>Ribault</a:t>
            </a:r>
            <a:r>
              <a:rPr lang="en-US" sz="2400" dirty="0"/>
              <a:t> built a small fort on Parris Island. Some settlers stayed, and some sailed to France for more colonists and supplies.</a:t>
            </a:r>
          </a:p>
          <a:p>
            <a:pPr eaLnBrk="1" hangingPunct="1"/>
            <a:r>
              <a:rPr lang="en-US" sz="2400" dirty="0"/>
              <a:t>Scarcity in food at the fort and a decision to sail for France led to building a boat made of wood caulked with Spanish moss and pine rosin. Juan </a:t>
            </a:r>
            <a:r>
              <a:rPr lang="en-US" sz="2400" dirty="0" err="1"/>
              <a:t>Pardo</a:t>
            </a:r>
            <a:r>
              <a:rPr lang="en-US" sz="2400" dirty="0"/>
              <a:t> set up settlements and left small garrisons in his forts.</a:t>
            </a:r>
          </a:p>
          <a:p>
            <a:pPr eaLnBrk="1" hangingPunct="1"/>
            <a:r>
              <a:rPr lang="en-US" sz="2400" dirty="0"/>
              <a:t> After Spanish-Indian conflicts on settlement, the Spaniards finally erected a fort using prefabricated sections.</a:t>
            </a:r>
          </a:p>
          <a:p>
            <a:pPr eaLnBrk="1" hangingPunct="1"/>
            <a:r>
              <a:rPr lang="en-US" sz="2400" dirty="0"/>
              <a:t>For nearly 80 years, Indians in South Carolina had no intrusion by Europeans.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C9EC6-A89A-4275-8EC7-036022C990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A3247-C037-4901-B22D-B4BBEF3F5158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0477" y="304800"/>
            <a:ext cx="6543045" cy="5786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CA0E1C-9193-A14D-A6B5-A1845BF1D27D}"/>
              </a:ext>
            </a:extLst>
          </p:cNvPr>
          <p:cNvSpPr txBox="1"/>
          <p:nvPr/>
        </p:nvSpPr>
        <p:spPr>
          <a:xfrm>
            <a:off x="3388509" y="6356350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4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6653</TotalTime>
  <Words>377</Words>
  <Application>Microsoft Macintosh PowerPoint</Application>
  <PresentationFormat>On-screen Show (4:3)</PresentationFormat>
  <Paragraphs>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2: Early Explorations and Attempted Settlements</vt:lpstr>
      <vt:lpstr>Section 2: Early Explorations and Attempted Settlements</vt:lpstr>
      <vt:lpstr>Spanish Conquests</vt:lpstr>
      <vt:lpstr>The Spanish in Florida and Carolina</vt:lpstr>
      <vt:lpstr>Spanish and French Competition                in Florida and Carolina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470</cp:revision>
  <dcterms:created xsi:type="dcterms:W3CDTF">2010-06-02T19:20:05Z</dcterms:created>
  <dcterms:modified xsi:type="dcterms:W3CDTF">2021-04-09T19:01:24Z</dcterms:modified>
  <cp:category/>
</cp:coreProperties>
</file>