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58" r:id="rId4"/>
    <p:sldId id="268" r:id="rId5"/>
    <p:sldId id="293" r:id="rId6"/>
    <p:sldId id="308" r:id="rId7"/>
    <p:sldId id="311" r:id="rId8"/>
    <p:sldId id="312" r:id="rId9"/>
    <p:sldId id="31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0" autoAdjust="0"/>
    <p:restoredTop sz="88975" autoAdjust="0"/>
  </p:normalViewPr>
  <p:slideViewPr>
    <p:cSldViewPr>
      <p:cViewPr varScale="1">
        <p:scale>
          <a:sx n="109" d="100"/>
          <a:sy n="109" d="100"/>
        </p:scale>
        <p:origin x="14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29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54257-A516-409E-8430-EBE433B0F9E9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93CF2-EE47-4087-991D-9BB85CCD4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36E7E5-A128-458A-95DA-0004DC95C1DC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805048-0152-4854-A6E5-3F570F75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A1C5-2978-45CC-9B12-C734D8B58DC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877F-6803-41E6-AE62-7C6EFAFDC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DF9D-BAD8-4988-9D86-AC86DD895C4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A99E-C644-4767-A6C1-80E03F15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F45F-D29B-4448-AE47-3606C445288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E2CD-690B-49E9-A4C6-BC951D306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B273-193E-4566-8D91-CC6B483B86F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D999-2FDD-40CE-9D6D-32C764E42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4B6F14D-B8CB-5347-936B-95865393B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536A-D463-4DBA-85A5-DDC6BB325D3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1561-8A10-4589-86EF-F38FB3D03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477D-46CD-4DE1-B325-AAC0E268812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C49F-94AD-4A24-82E3-0D70F9AD1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D818113-4168-A149-9350-2278F19F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E1E5-D814-4760-A722-AAE404DA182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9975-7615-427B-BA25-5DFC44424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9C46-9EFE-4263-AC9F-721BE55A54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AA13-22A7-4161-B4B3-D5DA6AFB3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7EF4-8B45-4230-AE0D-B6EDEC8E967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FF1B-3D5A-4587-8EE0-08EE09684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383F-55C2-4DC4-B1E8-068599D3254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8345-FC75-4EAC-B6A3-C82A591FF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153F-D02A-4032-A772-08C857A878F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3CAD-7521-48A3-854B-659E44EC8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67AE1A-2DD4-44CE-9699-0EA43DC09EF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78AD3A-F59C-44AE-A146-7C6586CB2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4" r:id="rId2"/>
    <p:sldLayoutId id="2147483726" r:id="rId3"/>
    <p:sldLayoutId id="2147483735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5C466C6-26F0-3F4E-B52B-A62685EA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3C8A3-940B-A445-B694-663485F371A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5: South Carolina’s First Sixty Years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602E-AF99-431E-8299-82D07AAE983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B7FCC-B16D-0642-A9EC-2CCA866B3C2F}"/>
              </a:ext>
            </a:extLst>
          </p:cNvPr>
          <p:cNvSpPr/>
          <p:nvPr/>
        </p:nvSpPr>
        <p:spPr>
          <a:xfrm>
            <a:off x="457200" y="4800600"/>
            <a:ext cx="62484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369" y="4831566"/>
            <a:ext cx="6248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Preparations for the Settlement of Carolina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Settlement of Charles Town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Governing Carolina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Maturing Colony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Preparations for the Settlement of South Carolina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/>
              <a:t>Essential Question: How did the expansion of England’s power affect the Carolina colony?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7B6A0-0255-4AE8-9AD2-DD0242D27A9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Preparations for the Settlement of South Carolina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840163"/>
          </a:xfrm>
        </p:spPr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Lords of Trade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mercantilism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smuggling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Royalists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Lords Proprietors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Fundamental Constitutions of Carolina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dissenter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58A2D-90B0-4B6E-8377-056B60B3383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pPr eaLnBrk="1" hangingPunct="1"/>
            <a:r>
              <a:rPr lang="en-US" dirty="0"/>
              <a:t>During the years surrounding the 1</a:t>
            </a:r>
            <a:r>
              <a:rPr lang="en-US" baseline="30000" dirty="0"/>
              <a:t>st</a:t>
            </a:r>
            <a:r>
              <a:rPr lang="en-US" dirty="0"/>
              <a:t> settlement of Carolina in 1670, England’s activities related to her colonies, including:                                          • 1660s – New Netherland became New York • King Charles II granted the Bahaman Islands to some proprietors</a:t>
            </a:r>
          </a:p>
          <a:p>
            <a:pPr eaLnBrk="1" hangingPunct="1"/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dirty="0"/>
              <a:t>Lords of Trade was established by King Charles to govern these growing activities.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739E8-129E-427E-ACF8-9E3BB32B07BC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7467600" cy="4724400"/>
          </a:xfrm>
        </p:spPr>
        <p:txBody>
          <a:bodyPr/>
          <a:lstStyle/>
          <a:p>
            <a:pPr eaLnBrk="1" hangingPunct="1"/>
            <a:r>
              <a:rPr lang="en-US" sz="3200" dirty="0"/>
              <a:t>Under mercantilism, colonies contributed to the wealth and power of England.</a:t>
            </a:r>
          </a:p>
          <a:p>
            <a:pPr eaLnBrk="1" hangingPunct="1"/>
            <a:r>
              <a:rPr lang="en-US" sz="3200" dirty="0"/>
              <a:t>The policy worked well for colonies and England, however, restrictions regarding trade with other nations were sometimes harmful to settlers.</a:t>
            </a:r>
          </a:p>
          <a:p>
            <a:pPr eaLnBrk="1" hangingPunct="1"/>
            <a:r>
              <a:rPr lang="en-US" sz="3200" dirty="0"/>
              <a:t>Smuggling</a:t>
            </a:r>
            <a:r>
              <a:rPr lang="en-US" sz="3200" b="1" i="1" dirty="0"/>
              <a:t> </a:t>
            </a:r>
            <a:r>
              <a:rPr lang="en-US" sz="3200" dirty="0"/>
              <a:t>was done by the colonists (with unsuccessful attempts by the English to stop it).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E72D5228-5415-4F4B-9D0A-240626BA72F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Policy of Mercantilism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4876800"/>
          </a:xfrm>
        </p:spPr>
        <p:txBody>
          <a:bodyPr/>
          <a:lstStyle/>
          <a:p>
            <a:pPr eaLnBrk="1" hangingPunct="1"/>
            <a:r>
              <a:rPr lang="en-US" dirty="0"/>
              <a:t>The royal family (including Charles II) was restored to power by the Royalists. </a:t>
            </a:r>
          </a:p>
          <a:p>
            <a:pPr eaLnBrk="1" hangingPunct="1"/>
            <a:r>
              <a:rPr lang="en-US" dirty="0"/>
              <a:t>As a thank-you gift, Carolina was part of a grant to eight of the Royalist lords (the Lords Proprietors) and their heirs:</a:t>
            </a:r>
          </a:p>
          <a:p>
            <a:pPr eaLnBrk="1" hangingPunct="1">
              <a:buNone/>
            </a:pPr>
            <a:r>
              <a:rPr lang="en-US" dirty="0"/>
              <a:t>     • No consideration was given to prior claims to land by Native Americans.</a:t>
            </a:r>
          </a:p>
          <a:p>
            <a:pPr eaLnBrk="1" hangingPunct="1">
              <a:buNone/>
            </a:pPr>
            <a:r>
              <a:rPr lang="en-US" dirty="0"/>
              <a:t>     • Spain’s claim to St. Augustine was ignored.</a:t>
            </a:r>
          </a:p>
          <a:p>
            <a:pPr eaLnBrk="1" hangingPunct="1">
              <a:buNone/>
            </a:pPr>
            <a:r>
              <a:rPr lang="en-US" dirty="0"/>
              <a:t>     • All of Carolina’s laws were done with the consent of the free settlers.  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400A2-E3B2-4DAE-A8B6-12CCA714448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Chartering of Carolina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953000" cy="5105400"/>
          </a:xfrm>
        </p:spPr>
        <p:txBody>
          <a:bodyPr/>
          <a:lstStyle/>
          <a:p>
            <a:pPr eaLnBrk="1" hangingPunct="1"/>
            <a:r>
              <a:rPr lang="en-US" sz="2200" dirty="0"/>
              <a:t>The Fundamental Constitutions of Carolina (prepared by the Proprietors – namely, Lord Ashley and John Locke) placed the Proprietors, who all lived in England, at the top rank of leadership.</a:t>
            </a:r>
          </a:p>
          <a:p>
            <a:pPr eaLnBrk="1" hangingPunct="1"/>
            <a:r>
              <a:rPr lang="en-US" sz="2200" dirty="0"/>
              <a:t> A local aristocracy of large Carolina landowners was the 2</a:t>
            </a:r>
            <a:r>
              <a:rPr lang="en-US" sz="2200" baseline="30000" dirty="0"/>
              <a:t>nd</a:t>
            </a:r>
            <a:r>
              <a:rPr lang="en-US" sz="2200" dirty="0"/>
              <a:t> rank, and the 3</a:t>
            </a:r>
            <a:r>
              <a:rPr lang="en-US" sz="2200" baseline="30000" dirty="0"/>
              <a:t>rd</a:t>
            </a:r>
            <a:r>
              <a:rPr lang="en-US" sz="2200" dirty="0"/>
              <a:t> rank included all other property owners in the colony.</a:t>
            </a:r>
          </a:p>
          <a:p>
            <a:pPr eaLnBrk="1" hangingPunct="1"/>
            <a:r>
              <a:rPr lang="en-US" sz="2200" dirty="0"/>
              <a:t>Freedom of religion was used to attract settlers from Europe, however, some government-supported churches persecuted dissenters.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pic>
        <p:nvPicPr>
          <p:cNvPr id="11" name="Content Placeholder 10" descr="Charles I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1676400"/>
            <a:ext cx="3200400" cy="40767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Fundamental Constitutions of Carolina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0C149-F3E2-4630-912D-BD0F363A520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5943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King Charles II of England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Lasting Effects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sz="2400" dirty="0"/>
              <a:t>The Fundamental Constitutions were never formally adopted as the colony’s constitution. </a:t>
            </a:r>
          </a:p>
          <a:p>
            <a:pPr eaLnBrk="1" hangingPunct="1"/>
            <a:r>
              <a:rPr lang="en-US" sz="2400" dirty="0"/>
              <a:t>Over the years, some democratic practices have stemmed from local participation in government and the effort to protect the rights of all freemen.</a:t>
            </a:r>
          </a:p>
          <a:p>
            <a:pPr eaLnBrk="1" hangingPunct="1"/>
            <a:r>
              <a:rPr lang="en-US" sz="2400" dirty="0"/>
              <a:t>The protection of religious freedom has survived and expanded to include rejection or acceptance of religious pursuits.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67FFB-8E64-4A0C-8298-7DD6E81B837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D989A-1146-DD42-BADB-B67D21B5A55D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6457</TotalTime>
  <Words>460</Words>
  <Application>Microsoft Macintosh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Preparations for the Settlement of South Carolina</vt:lpstr>
      <vt:lpstr>Section 1: Preparations for the Settlement of South Carolina</vt:lpstr>
      <vt:lpstr>Introduction</vt:lpstr>
      <vt:lpstr>The Policy of Mercantilism</vt:lpstr>
      <vt:lpstr>The Chartering of Carolina</vt:lpstr>
      <vt:lpstr>The Fundamental Constitutions of Carolina</vt:lpstr>
      <vt:lpstr>Lasting Effects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525</cp:revision>
  <dcterms:created xsi:type="dcterms:W3CDTF">2010-06-02T19:20:05Z</dcterms:created>
  <dcterms:modified xsi:type="dcterms:W3CDTF">2021-04-09T19:05:56Z</dcterms:modified>
  <cp:category/>
</cp:coreProperties>
</file>