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8" r:id="rId1"/>
  </p:sldMasterIdLst>
  <p:notesMasterIdLst>
    <p:notesMasterId r:id="rId18"/>
  </p:notesMasterIdLst>
  <p:handoutMasterIdLst>
    <p:handoutMasterId r:id="rId19"/>
  </p:handoutMasterIdLst>
  <p:sldIdLst>
    <p:sldId id="259" r:id="rId2"/>
    <p:sldId id="260" r:id="rId3"/>
    <p:sldId id="270" r:id="rId4"/>
    <p:sldId id="276" r:id="rId5"/>
    <p:sldId id="275" r:id="rId6"/>
    <p:sldId id="309" r:id="rId7"/>
    <p:sldId id="317" r:id="rId8"/>
    <p:sldId id="338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6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1025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20" autoAdjust="0"/>
    <p:restoredTop sz="88975" autoAdjust="0"/>
  </p:normalViewPr>
  <p:slideViewPr>
    <p:cSldViewPr>
      <p:cViewPr varScale="1">
        <p:scale>
          <a:sx n="109" d="100"/>
          <a:sy n="109" d="100"/>
        </p:scale>
        <p:origin x="140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38" y="29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F54257-A516-409E-8430-EBE433B0F9E9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8293CF2-EE47-4087-991D-9BB85CCD4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36E7E5-A128-458A-95DA-0004DC95C1DC}" type="datetimeFigureOut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7805048-0152-4854-A6E5-3F570F750B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A1C5-2978-45CC-9B12-C734D8B58DC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D877F-6803-41E6-AE62-7C6EFAFDC2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4DF9D-BAD8-4988-9D86-AC86DD895C4D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AA99E-C644-4767-A6C1-80E03F1561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6F45F-D29B-4448-AE47-3606C445288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8E2CD-690B-49E9-A4C6-BC951D306C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Wingdings" pitchFamily="2" charset="2"/>
              <a:buChar char="§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8B273-193E-4566-8D91-CC6B483B86FA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D999-2FDD-40CE-9D6D-32C764E42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E4B6F14D-B8CB-5347-936B-95865393B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D536A-D463-4DBA-85A5-DDC6BB325D31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41561-8A10-4589-86EF-F38FB3D035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buFont typeface="Wingdings" pitchFamily="2" charset="2"/>
              <a:buChar char="Ø"/>
              <a:defRPr sz="2800"/>
            </a:lvl1pPr>
            <a:lvl2pPr>
              <a:buFont typeface="Arial" pitchFamily="34" charset="0"/>
              <a:buChar char="•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7E477D-46CD-4DE1-B325-AAC0E268812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AC49F-94AD-4A24-82E3-0D70F9AD1A4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7D818113-4168-A149-9350-2278F19FF3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6173153"/>
            <a:ext cx="824234" cy="5492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buFont typeface="Wingdings" pitchFamily="2" charset="2"/>
              <a:buChar char="Ø"/>
              <a:defRPr sz="2000"/>
            </a:lvl2pPr>
            <a:lvl3pPr>
              <a:buFont typeface="Wingdings" pitchFamily="2" charset="2"/>
              <a:buChar char="§"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CE1E5-D814-4760-A722-AAE404DA1825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59975-7615-427B-BA25-5DFC444247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949C46-9EFE-4263-AC9F-721BE55A54BB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EAA13-22A7-4161-B4B3-D5DA6AFB3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C7EF4-8B45-4230-AE0D-B6EDEC8E9679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FF1B-3D5A-4587-8EE0-08EE096847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8383F-55C2-4DC4-B1E8-068599D3254E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F8345-FC75-4EAC-B6A3-C82A591FF6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22153F-D02A-4032-A772-08C857A878F4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53CAD-7521-48A3-854B-659E44EC8E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967AE1A-2DD4-44CE-9699-0EA43DC09EFC}" type="datetime1">
              <a:rPr lang="en-US"/>
              <a:pPr>
                <a:defRPr/>
              </a:pPr>
              <a:t>4/9/21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1">
                    <a:tint val="75000"/>
                  </a:schemeClr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B78AD3A-F59C-44AE-A146-7C6586CB2E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34" r:id="rId2"/>
    <p:sldLayoutId id="2147483726" r:id="rId3"/>
    <p:sldLayoutId id="2147483735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 spd="med">
    <p:wipe dir="r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ew.org/plant-cultures/plants/indigo_landing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g.co/maps/82tx7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43800" y="6613525"/>
            <a:ext cx="1600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rgbClr val="D9D9D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© 2022 Clairmont Press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5C466C6-26F0-3F4E-B52B-A62685EAE1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752600"/>
            <a:ext cx="6934200" cy="2796794"/>
          </a:xfrm>
          <a:prstGeom prst="rect">
            <a:avLst/>
          </a:prstGeom>
          <a:effectLst>
            <a:glow rad="63500">
              <a:schemeClr val="bg1">
                <a:alpha val="5000"/>
              </a:schemeClr>
            </a:glo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53C8A3-940B-A445-B694-663485F371A1}"/>
              </a:ext>
            </a:extLst>
          </p:cNvPr>
          <p:cNvSpPr txBox="1"/>
          <p:nvPr/>
        </p:nvSpPr>
        <p:spPr>
          <a:xfrm>
            <a:off x="800100" y="5414962"/>
            <a:ext cx="7543800" cy="1077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Chapter 5: South Carolina’s First Sixty Years</a:t>
            </a:r>
          </a:p>
          <a:p>
            <a:pPr eaLnBrk="1" hangingPunct="1">
              <a:defRPr/>
            </a:pPr>
            <a:r>
              <a:rPr lang="en-US" altLang="en-US" sz="3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STUDY PRESENTATION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Making a Living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The Carolina settlers encountered difficulties at first:                                                                                    	• There were times of food shortage, and Indians helped by giving food.                                                       	• Most of the settlers were not farmers and had to learn to clear the land and grow crops.                          	• 1674 – Bountiful crops were brought by good weather, along with more experience in planting.</a:t>
            </a:r>
          </a:p>
          <a:p>
            <a:pPr eaLnBrk="1" hangingPunct="1"/>
            <a:r>
              <a:rPr lang="en-US" sz="2800" dirty="0"/>
              <a:t> Extra food was sent (on credit) to the colonists by the Proprietors. 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Headright</a:t>
            </a:r>
            <a:r>
              <a:rPr lang="en-US" dirty="0"/>
              <a:t> Grants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dirty="0"/>
              <a:t>Generous </a:t>
            </a:r>
            <a:r>
              <a:rPr lang="en-US" dirty="0" err="1"/>
              <a:t>headright</a:t>
            </a:r>
            <a:r>
              <a:rPr lang="en-US" dirty="0"/>
              <a:t> grants, which varied at times, were allowed by the Proprietors.</a:t>
            </a:r>
          </a:p>
          <a:p>
            <a:pPr eaLnBrk="1" hangingPunct="1"/>
            <a:r>
              <a:rPr lang="en-US" dirty="0"/>
              <a:t>The average family received 300 acres or less in the 1</a:t>
            </a:r>
            <a:r>
              <a:rPr lang="en-US" baseline="30000" dirty="0"/>
              <a:t>st</a:t>
            </a:r>
            <a:r>
              <a:rPr lang="en-US" dirty="0"/>
              <a:t> decade.</a:t>
            </a:r>
          </a:p>
          <a:p>
            <a:pPr eaLnBrk="1" hangingPunct="1"/>
            <a:r>
              <a:rPr lang="en-US" dirty="0"/>
              <a:t> “Aristocrats” were granted estates of several thousand acres.</a:t>
            </a:r>
          </a:p>
          <a:p>
            <a:pPr eaLnBrk="1" hangingPunct="1"/>
            <a:r>
              <a:rPr lang="en-US" dirty="0"/>
              <a:t>Land grants were to provide quitrents for the Proprietors (money was rarely paid).</a:t>
            </a:r>
          </a:p>
          <a:p>
            <a:pPr eaLnBrk="1" hangingPunct="1">
              <a:buNone/>
            </a:pP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Finding Their Place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Proprietors wanted colonists to live in villages like in New England (easier to govern and protect).</a:t>
            </a:r>
          </a:p>
          <a:p>
            <a:pPr eaLnBrk="1" hangingPunct="1"/>
            <a:r>
              <a:rPr lang="en-US" sz="2400" dirty="0"/>
              <a:t>Settlers began taking land from Native Americans. This caused major conflict between the original inhabitants and the white newcomers.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Search for Staple Crops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Possibilities for export and profit were tobacco, sugarcane, indigo, and cotton (none of which grew very well, except </a:t>
            </a:r>
            <a:r>
              <a:rPr lang="en-US" sz="2800" dirty="0">
                <a:hlinkClick r:id="rId3"/>
              </a:rPr>
              <a:t>indigo</a:t>
            </a:r>
            <a:r>
              <a:rPr lang="en-US" sz="2800" dirty="0"/>
              <a:t>).</a:t>
            </a:r>
          </a:p>
          <a:p>
            <a:pPr eaLnBrk="1" hangingPunct="1"/>
            <a:r>
              <a:rPr lang="en-US" sz="2800" dirty="0"/>
              <a:t>Staple crops in the early years included livestock raising and forest products.</a:t>
            </a:r>
          </a:p>
          <a:p>
            <a:pPr eaLnBrk="1" hangingPunct="1"/>
            <a:r>
              <a:rPr lang="en-US" sz="2800" dirty="0"/>
              <a:t>Lumber was a profitable natural resource. It was crafted into masts for ships and naval stores.</a:t>
            </a:r>
          </a:p>
          <a:p>
            <a:pPr eaLnBrk="1" hangingPunct="1"/>
            <a:r>
              <a:rPr lang="en-US" sz="2800" dirty="0"/>
              <a:t>By 1680, the colony had grown in numbers, established a stable food supply and developed several products for export.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Indian Trade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pPr eaLnBrk="1" hangingPunct="1"/>
            <a:r>
              <a:rPr lang="en-US" sz="2400" dirty="0"/>
              <a:t>In the early decades, Indian trade provided the most profitable exports (skins, furs, etc., in exchange for beads, guns, tools, rum, etc.).</a:t>
            </a:r>
          </a:p>
          <a:p>
            <a:pPr eaLnBrk="1" hangingPunct="1"/>
            <a:r>
              <a:rPr lang="en-US" sz="2400" dirty="0"/>
              <a:t>1684 – 1715: </a:t>
            </a:r>
            <a:r>
              <a:rPr lang="en-US" sz="2400" dirty="0" err="1"/>
              <a:t>Yemassee</a:t>
            </a:r>
            <a:r>
              <a:rPr lang="en-US" sz="2400" dirty="0"/>
              <a:t> natives were welcomed into the settlement because the colonists believed they could help them fight off the Spanish.</a:t>
            </a:r>
          </a:p>
          <a:p>
            <a:pPr eaLnBrk="1" hangingPunct="1"/>
            <a:r>
              <a:rPr lang="en-US" sz="2400" dirty="0"/>
              <a:t>The Indian slave trade was established because of the Westo tribe. </a:t>
            </a:r>
          </a:p>
          <a:p>
            <a:pPr eaLnBrk="1" hangingPunct="1"/>
            <a:r>
              <a:rPr lang="en-US" sz="2400" dirty="0"/>
              <a:t>The Proprietors repeatedly ordered Carolinians to stop the Indian slave trade but their commands were ignored. 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191000" cy="4906963"/>
          </a:xfrm>
        </p:spPr>
        <p:txBody>
          <a:bodyPr/>
          <a:lstStyle/>
          <a:p>
            <a:pPr eaLnBrk="1" hangingPunct="1"/>
            <a:r>
              <a:rPr lang="en-US" sz="2400" dirty="0"/>
              <a:t>Trade with rogue ship captains (pirates) was very profitable for the settlers.</a:t>
            </a:r>
          </a:p>
          <a:p>
            <a:pPr eaLnBrk="1" hangingPunct="1"/>
            <a:r>
              <a:rPr lang="en-US" sz="2400" dirty="0"/>
              <a:t>Pirates paid with gold and silver coins and were welcomed into port at Charles Town.</a:t>
            </a:r>
          </a:p>
          <a:p>
            <a:pPr eaLnBrk="1" hangingPunct="1"/>
            <a:r>
              <a:rPr lang="en-US" sz="2400" dirty="0"/>
              <a:t>The Proprietors tried to prevent the pirate trade, but colonists refused to give it up.</a:t>
            </a:r>
          </a:p>
          <a:p>
            <a:pPr eaLnBrk="1" hangingPunct="1">
              <a:buNone/>
            </a:pP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</p:txBody>
      </p:sp>
      <p:pic>
        <p:nvPicPr>
          <p:cNvPr id="9" name="Content Placeholder 8" descr="Blackbeard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37647" y="1371600"/>
            <a:ext cx="3012106" cy="4525963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Pirate Trade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257800" y="5943600"/>
            <a:ext cx="3200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1736 engraving of Blackbeard the pirate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Move to Oyster Point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1680 - Charles Town was moved from Albemarle Point to its present day location at Oyster Point. </a:t>
            </a:r>
          </a:p>
          <a:p>
            <a:pPr eaLnBrk="1" hangingPunct="1"/>
            <a:r>
              <a:rPr lang="en-US" sz="2800" dirty="0"/>
              <a:t>This strategic move was the beginning of the city of Charleston today.</a:t>
            </a:r>
          </a:p>
          <a:p>
            <a:pPr eaLnBrk="1" hangingPunct="1"/>
            <a:r>
              <a:rPr lang="en-US" sz="2800" dirty="0"/>
              <a:t>The town had a wall and a moat on three sides, with the harbor on the fourth side (great for defense). </a:t>
            </a:r>
          </a:p>
          <a:p>
            <a:pPr eaLnBrk="1" hangingPunct="1"/>
            <a:r>
              <a:rPr lang="en-US" sz="2800" dirty="0"/>
              <a:t>Charles Towne (one of the earliest planned cities in America) was laid out in an orderly manner as the Proprietors had originally requested.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7758ED-35A6-DA46-96D6-1A92030A3411}"/>
              </a:ext>
            </a:extLst>
          </p:cNvPr>
          <p:cNvSpPr txBox="1"/>
          <p:nvPr/>
        </p:nvSpPr>
        <p:spPr>
          <a:xfrm>
            <a:off x="3388509" y="6352143"/>
            <a:ext cx="2214581" cy="369332"/>
          </a:xfrm>
          <a:prstGeom prst="rect">
            <a:avLst/>
          </a:prstGeom>
          <a:noFill/>
          <a:effectLst>
            <a:softEdge rad="31750"/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hlinkClick r:id="rId3" action="ppaction://hlinksldjump"/>
              </a:rPr>
              <a:t>Return to Main Menu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92602E-AF99-431E-8299-82D07AAE9834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8BB7FCC-B16D-0642-A9EC-2CCA866B3C2F}"/>
              </a:ext>
            </a:extLst>
          </p:cNvPr>
          <p:cNvSpPr/>
          <p:nvPr/>
        </p:nvSpPr>
        <p:spPr>
          <a:xfrm>
            <a:off x="457200" y="4800600"/>
            <a:ext cx="6248400" cy="1524784"/>
          </a:xfrm>
          <a:prstGeom prst="rect">
            <a:avLst/>
          </a:prstGeom>
          <a:solidFill>
            <a:srgbClr val="10253F">
              <a:alpha val="81961"/>
            </a:srgbClr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92369" y="4831566"/>
            <a:ext cx="62484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1: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Preparations for the Settlement of Carolina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2: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 action="ppaction://hlinksldjump"/>
              </a:rPr>
              <a:t>The Settlement of Charles Town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3: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Governing Carolina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Section 4: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" action="ppaction://noaction"/>
              </a:rPr>
              <a:t>The Maturing Colony</a:t>
            </a:r>
            <a:endParaRPr lang="en-US" sz="20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Settlement of </a:t>
            </a:r>
            <a:br>
              <a:rPr lang="en-US" dirty="0"/>
            </a:br>
            <a:r>
              <a:rPr lang="en-US" dirty="0"/>
              <a:t>Charles Town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2667000"/>
          </a:xfrm>
        </p:spPr>
        <p:txBody>
          <a:bodyPr/>
          <a:lstStyle/>
          <a:p>
            <a:pPr eaLnBrk="1" hangingPunct="1"/>
            <a:r>
              <a:rPr lang="en-US" dirty="0"/>
              <a:t>Essential Question: What factors affected the early failures of Charles Town?</a:t>
            </a:r>
          </a:p>
          <a:p>
            <a:pPr eaLnBrk="1" hangingPunct="1"/>
            <a:endParaRPr lang="en-US" dirty="0"/>
          </a:p>
          <a:p>
            <a:pPr lvl="1" eaLnBrk="1" hangingPunct="1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8E2248-AC12-47F3-A528-EA431E404BEB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Section 2: The Settlement of </a:t>
            </a:r>
            <a:br>
              <a:rPr lang="en-US" dirty="0"/>
            </a:br>
            <a:r>
              <a:rPr lang="en-US" dirty="0"/>
              <a:t>Charles Town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229600" cy="3124200"/>
          </a:xfrm>
        </p:spPr>
        <p:txBody>
          <a:bodyPr/>
          <a:lstStyle/>
          <a:p>
            <a:pPr eaLnBrk="1" hangingPunct="1"/>
            <a:r>
              <a:rPr lang="en-US" dirty="0"/>
              <a:t>What terms do I need to know?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Huguenots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quitrent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indigo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naval stores</a:t>
            </a:r>
          </a:p>
          <a:p>
            <a:pPr lvl="1" eaLnBrk="1" hangingPunct="1">
              <a:buFont typeface="Arial" charset="0"/>
              <a:buNone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  <a:p>
            <a:pPr lvl="1" eaLnBrk="1" hangingPunct="1"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388E2B-78AD-4AAD-BAB2-2D89F0586950}" type="slidenum">
              <a:rPr lang="en-US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Introduction</a:t>
            </a:r>
          </a:p>
        </p:txBody>
      </p:sp>
      <p:sp>
        <p:nvSpPr>
          <p:cNvPr id="17414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/>
              <a:t>Efforts to create an English colony in Carolina was risky business.</a:t>
            </a:r>
          </a:p>
          <a:p>
            <a:pPr eaLnBrk="1" hangingPunct="1"/>
            <a:r>
              <a:rPr lang="en-US" sz="2400" dirty="0"/>
              <a:t>Carolina could expect little outside help; still, it was close to shipping lanes between English colonies in the West Indies and England. </a:t>
            </a:r>
          </a:p>
          <a:p>
            <a:pPr eaLnBrk="1" hangingPunct="1"/>
            <a:r>
              <a:rPr lang="en-US" sz="2400" dirty="0"/>
              <a:t>A special relationship developed between South Carolina and Barbados.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1E6446-8FA3-45BB-92CD-A942AD62DADE}" type="slidenum">
              <a:rPr lang="en-US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4114800" cy="4525963"/>
          </a:xfrm>
        </p:spPr>
        <p:txBody>
          <a:bodyPr/>
          <a:lstStyle/>
          <a:p>
            <a:pPr eaLnBrk="1" hangingPunct="1"/>
            <a:r>
              <a:rPr lang="en-US" sz="2000" dirty="0"/>
              <a:t>1663 – Efforts by New Englanders to settle the Cape Fear River area (in present-day North Carolina) were abandoned.</a:t>
            </a:r>
          </a:p>
          <a:p>
            <a:pPr eaLnBrk="1" hangingPunct="1"/>
            <a:r>
              <a:rPr lang="en-US" sz="2000" dirty="0"/>
              <a:t>1665 – Another attempt to settle at Cape Fear by a group from Barbados failed due to hostile Indians and lack of support from the Proprietors.</a:t>
            </a:r>
          </a:p>
          <a:p>
            <a:pPr eaLnBrk="1" hangingPunct="1"/>
            <a:r>
              <a:rPr lang="en-US" sz="2000" dirty="0"/>
              <a:t>There was a lack of support from the Proprietors due to an epidemic (1665) in the city of London which killed about one-seventh of the city’s population.</a:t>
            </a:r>
          </a:p>
          <a:p>
            <a:pPr eaLnBrk="1" hangingPunct="1"/>
            <a:r>
              <a:rPr lang="en-US" sz="2000" dirty="0"/>
              <a:t>1666 – The Great Fire of London destroyed much of the city.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pic>
        <p:nvPicPr>
          <p:cNvPr id="8" name="Content Placeholder 7" descr="Fire of London 166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76800" y="1991529"/>
            <a:ext cx="4038600" cy="2905105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Early Failures at Settlement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290F4-C644-41E1-8A65-E047F3CFC556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953000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Fire of London, 1666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5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924800" cy="4525963"/>
          </a:xfrm>
        </p:spPr>
        <p:txBody>
          <a:bodyPr/>
          <a:lstStyle/>
          <a:p>
            <a:pPr eaLnBrk="1" hangingPunct="1"/>
            <a:r>
              <a:rPr lang="en-US" dirty="0"/>
              <a:t>History of Barbados (settled in 1627) is significant for the founding and history of South Carolina:                                 </a:t>
            </a:r>
          </a:p>
          <a:p>
            <a:pPr lvl="1" eaLnBrk="1" hangingPunct="1"/>
            <a:r>
              <a:rPr lang="en-US" dirty="0"/>
              <a:t>sugarcane, molasses and rum very profitable – Barbados became richest English colony in America </a:t>
            </a:r>
          </a:p>
          <a:p>
            <a:pPr lvl="1" eaLnBrk="1" hangingPunct="1"/>
            <a:r>
              <a:rPr lang="en-US" dirty="0"/>
              <a:t>a wild society who desired to gain riches</a:t>
            </a:r>
          </a:p>
          <a:p>
            <a:pPr lvl="1" eaLnBrk="1" hangingPunct="1"/>
            <a:r>
              <a:rPr lang="en-US" dirty="0"/>
              <a:t>their lives were threatened by disease, slave revolts, and pirates.</a:t>
            </a:r>
          </a:p>
          <a:p>
            <a:pPr eaLnBrk="1" hangingPunct="1"/>
            <a:r>
              <a:rPr lang="en-US" dirty="0"/>
              <a:t>By 1660s, South Carolina looked very promising as land was scarce and new places to exploit were sought by planters.   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Barbadian Background</a:t>
            </a:r>
          </a:p>
        </p:txBody>
      </p:sp>
    </p:spTree>
  </p:cSld>
  <p:clrMapOvr>
    <a:masterClrMapping/>
  </p:clrMapOvr>
  <p:transition spd="med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“The Colony of a Colony”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After some disasters, Captain West and his passengers sailed to Bermuda and reached Albemarle Point.</a:t>
            </a:r>
          </a:p>
          <a:p>
            <a:pPr eaLnBrk="1" hangingPunct="1"/>
            <a:r>
              <a:rPr lang="en-US" sz="2800" dirty="0"/>
              <a:t>1670 – A village was built (named Charles Towne to honor the king) as South Carolina’s  1</a:t>
            </a:r>
            <a:r>
              <a:rPr lang="en-US" sz="2800" baseline="30000" dirty="0"/>
              <a:t>st</a:t>
            </a:r>
            <a:r>
              <a:rPr lang="en-US" sz="2800" dirty="0"/>
              <a:t> permanent English settlement.</a:t>
            </a:r>
          </a:p>
          <a:p>
            <a:pPr eaLnBrk="1" hangingPunct="1"/>
            <a:r>
              <a:rPr lang="en-US" sz="2800" dirty="0"/>
              <a:t>1670 – 1690: The majority of settlers were from Barbados. They had prominence in numbers and power (called “The Colony of a Colony” by historians).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781800" y="5669762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Click for map.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 Diverse Population</a:t>
            </a:r>
          </a:p>
        </p:txBody>
      </p:sp>
      <p:sp>
        <p:nvSpPr>
          <p:cNvPr id="19458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dirty="0"/>
              <a:t>Settlers from different cultures and ethnic groups including French Protestants, called Huguenots, came to South Carolina. </a:t>
            </a:r>
          </a:p>
          <a:p>
            <a:pPr eaLnBrk="1" hangingPunct="1"/>
            <a:r>
              <a:rPr lang="en-US" sz="2800" dirty="0"/>
              <a:t>Diverse religious and ethnic groups benefited the colony’s economy and culture.</a:t>
            </a:r>
          </a:p>
          <a:p>
            <a:pPr eaLnBrk="1" hangingPunct="1"/>
            <a:r>
              <a:rPr lang="en-US" sz="2800" dirty="0"/>
              <a:t>1670 – 1</a:t>
            </a:r>
            <a:r>
              <a:rPr lang="en-US" sz="2800" baseline="30000" dirty="0"/>
              <a:t>st</a:t>
            </a:r>
            <a:r>
              <a:rPr lang="en-US" sz="2800" dirty="0"/>
              <a:t> African slaves were brought into the colony, a pivotal time in South Carolina’s history.</a:t>
            </a:r>
          </a:p>
          <a:p>
            <a:pPr eaLnBrk="1" hangingPunct="1"/>
            <a:r>
              <a:rPr lang="en-US" sz="2800" dirty="0"/>
              <a:t>1720 – 65% of colony was composed of black slaves, who remained the majority throughout the colonial period.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11912C-D912-498B-99F7-30B1CDE99124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 spd="med">
    <p:wipe dir="r"/>
  </p:transition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FF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6457</TotalTime>
  <Words>986</Words>
  <Application>Microsoft Macintosh PowerPoint</Application>
  <PresentationFormat>On-screen Show (4:3)</PresentationFormat>
  <Paragraphs>114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Section 2: The Settlement of  Charles Town</vt:lpstr>
      <vt:lpstr>Section 2: The Settlement of  Charles Town</vt:lpstr>
      <vt:lpstr>Introduction</vt:lpstr>
      <vt:lpstr>Early Failures at Settlement</vt:lpstr>
      <vt:lpstr>The Barbadian Background</vt:lpstr>
      <vt:lpstr>“The Colony of a Colony”</vt:lpstr>
      <vt:lpstr>A Diverse Population</vt:lpstr>
      <vt:lpstr>Making a Living</vt:lpstr>
      <vt:lpstr>Headright Grants</vt:lpstr>
      <vt:lpstr>Finding Their Place</vt:lpstr>
      <vt:lpstr>A Search for Staple Crops</vt:lpstr>
      <vt:lpstr>The Indian Trade</vt:lpstr>
      <vt:lpstr>The Pirate Trade</vt:lpstr>
      <vt:lpstr>The Move to Oyster 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Carolina: Our History, Our Home</dc:title>
  <dc:subject>©2022 Clairmont Press</dc:subject>
  <dc:creator>Emmett R. Mullins, Ed.D.</dc:creator>
  <cp:keywords/>
  <dc:description>Study presentation to accompany student textbook. </dc:description>
  <cp:lastModifiedBy>Emmett Mullins</cp:lastModifiedBy>
  <cp:revision>526</cp:revision>
  <dcterms:created xsi:type="dcterms:W3CDTF">2010-06-02T19:20:05Z</dcterms:created>
  <dcterms:modified xsi:type="dcterms:W3CDTF">2021-04-09T19:06:36Z</dcterms:modified>
  <cp:category/>
</cp:coreProperties>
</file>