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37" r:id="rId4"/>
    <p:sldId id="307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 autoAdjust="0"/>
    <p:restoredTop sz="88975" autoAdjust="0"/>
  </p:normalViewPr>
  <p:slideViewPr>
    <p:cSldViewPr>
      <p:cViewPr varScale="1">
        <p:scale>
          <a:sx n="109" d="100"/>
          <a:sy n="109" d="100"/>
        </p:scale>
        <p:origin x="1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29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54257-A516-409E-8430-EBE433B0F9E9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93CF2-EE47-4087-991D-9BB85CCD4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6E7E5-A128-458A-95DA-0004DC95C1D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05048-0152-4854-A6E5-3F570F75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A1C5-2978-45CC-9B12-C734D8B58DC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77F-6803-41E6-AE62-7C6EFAFDC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DF9D-BAD8-4988-9D86-AC86DD895C4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A99E-C644-4767-A6C1-80E03F15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F45F-D29B-4448-AE47-3606C445288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E2CD-690B-49E9-A4C6-BC951D306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B273-193E-4566-8D91-CC6B483B86F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D999-2FDD-40CE-9D6D-32C764E42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4B6F14D-B8CB-5347-936B-95865393B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536A-D463-4DBA-85A5-DDC6BB325D3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1561-8A10-4589-86EF-F38FB3D03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477D-46CD-4DE1-B325-AAC0E268812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49F-94AD-4A24-82E3-0D70F9AD1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818113-4168-A149-9350-2278F19F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E1E5-D814-4760-A722-AAE404DA182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9975-7615-427B-BA25-5DFC44424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9C46-9EFE-4263-AC9F-721BE55A5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AA13-22A7-4161-B4B3-D5DA6AFB3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7EF4-8B45-4230-AE0D-B6EDEC8E96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FF1B-3D5A-4587-8EE0-08EE09684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383F-55C2-4DC4-B1E8-068599D325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8345-FC75-4EAC-B6A3-C82A591FF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153F-D02A-4032-A772-08C857A878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3CAD-7521-48A3-854B-659E44EC8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67AE1A-2DD4-44CE-9699-0EA43DC09EF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78AD3A-F59C-44AE-A146-7C6586CB2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  <p:sldLayoutId id="2147483726" r:id="rId3"/>
    <p:sldLayoutId id="2147483735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C466C6-26F0-3F4E-B52B-A62685EA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3C8A3-940B-A445-B694-663485F371A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5: South Carolina’s First Sixty Years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Church Act of 1706</a:t>
            </a: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 strategic action essential to the future of South Carolina religion and politics was the Church Act of 1706:</a:t>
            </a:r>
          </a:p>
          <a:p>
            <a:pPr lvl="1" eaLnBrk="1" hangingPunct="1"/>
            <a:r>
              <a:rPr lang="en-US" sz="2400" dirty="0"/>
              <a:t>Dissenters were allowed to vote, hold government office, and freely practice their religion. </a:t>
            </a:r>
          </a:p>
          <a:p>
            <a:pPr lvl="1" eaLnBrk="1" hangingPunct="1"/>
            <a:r>
              <a:rPr lang="en-US" sz="2400" dirty="0"/>
              <a:t>The Anglican Church was to be the colony’s church. </a:t>
            </a:r>
          </a:p>
          <a:p>
            <a:pPr lvl="1" eaLnBrk="1" hangingPunct="1"/>
            <a:r>
              <a:rPr lang="en-US" sz="2400" dirty="0"/>
              <a:t>Church activities were government controlled.</a:t>
            </a:r>
          </a:p>
          <a:p>
            <a:pPr lvl="1" eaLnBrk="1" hangingPunct="1"/>
            <a:r>
              <a:rPr lang="en-US" sz="2400" dirty="0"/>
              <a:t>The colony was divided into parishes, which were assigned various duties. </a:t>
            </a:r>
          </a:p>
          <a:p>
            <a:pPr lvl="1" eaLnBrk="1" hangingPunct="1"/>
            <a:r>
              <a:rPr lang="en-US" sz="2400" dirty="0"/>
              <a:t>Religious controversies tapered off.																								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9B068-E079-4B05-AC6B-37497860713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Indian Wars</a:t>
            </a:r>
          </a:p>
        </p:txBody>
      </p:sp>
      <p:sp>
        <p:nvSpPr>
          <p:cNvPr id="3379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Native Americans were cheated and abused by white traders, causing problems.</a:t>
            </a:r>
          </a:p>
          <a:p>
            <a:pPr eaLnBrk="1" hangingPunct="1"/>
            <a:r>
              <a:rPr lang="en-US" sz="2400" dirty="0"/>
              <a:t>1707 – To treat Indians fairly and restore trade, a Board of Indian Commissioners was created.</a:t>
            </a:r>
          </a:p>
          <a:p>
            <a:pPr eaLnBrk="1" hangingPunct="1"/>
            <a:r>
              <a:rPr lang="en-US" sz="2400" dirty="0"/>
              <a:t>1711 – 1717 -  Fighting and destruction occurred between various Indian tribes and included conflict with whites. A treaty with the Creek Indians formally ended the war.</a:t>
            </a:r>
          </a:p>
          <a:p>
            <a:pPr eaLnBrk="1" hangingPunct="1"/>
            <a:r>
              <a:rPr lang="en-US" sz="2400" dirty="0"/>
              <a:t>Disasters of Yemassee War: Creek &amp; Cherokee hostility toward one another, food shortages, property destruction, many deaths, Charles Town in debt, and damage to skin and fur trade.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4549C-FBDF-4447-B22B-808A30B6C2AC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Pirate Troubles</a:t>
            </a: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South Carolina maintained a love/hate relationship with pirates. This stemmed partly from the blurring of lines between pirate and privateer.</a:t>
            </a:r>
          </a:p>
          <a:p>
            <a:pPr eaLnBrk="1" hangingPunct="1"/>
            <a:r>
              <a:rPr lang="en-US" sz="2400" dirty="0"/>
              <a:t>As pirates grew bolder and more threatening, they became an even greater problem.</a:t>
            </a:r>
          </a:p>
          <a:p>
            <a:pPr eaLnBrk="1" hangingPunct="1"/>
            <a:r>
              <a:rPr lang="en-US" sz="2400" dirty="0"/>
              <a:t>Pirates made demands and took people prisoner. In retaliation, ships were sent to rescue the prisoners and pirates were hung.</a:t>
            </a:r>
          </a:p>
          <a:p>
            <a:pPr eaLnBrk="1" hangingPunct="1"/>
            <a:r>
              <a:rPr lang="en-US" sz="2400" dirty="0"/>
              <a:t>Through these actions, the colony gained the confidence it needed to challenge the authority of the Proprietors.</a:t>
            </a:r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CD1D1-456A-489E-AC2D-B5F7150C251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Revolution against the Proprietors, 1719</a:t>
            </a:r>
          </a:p>
        </p:txBody>
      </p:sp>
      <p:sp>
        <p:nvSpPr>
          <p:cNvPr id="358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There was discontent and lack of support of the Proprietors among South Carolinians:</a:t>
            </a:r>
          </a:p>
          <a:p>
            <a:pPr lvl="1" eaLnBrk="1" hangingPunct="1"/>
            <a:r>
              <a:rPr lang="en-US" sz="2400" dirty="0"/>
              <a:t>Proprietors did not act in the best interest of the colonists. </a:t>
            </a:r>
          </a:p>
          <a:p>
            <a:pPr lvl="1" eaLnBrk="1" hangingPunct="1"/>
            <a:r>
              <a:rPr lang="en-US" sz="2400" dirty="0"/>
              <a:t>Proprietors offered little help during the </a:t>
            </a:r>
            <a:r>
              <a:rPr lang="en-US" sz="2400" dirty="0" err="1"/>
              <a:t>Yemassee</a:t>
            </a:r>
            <a:r>
              <a:rPr lang="en-US" sz="2400" dirty="0"/>
              <a:t> War and pirate attacks. </a:t>
            </a:r>
          </a:p>
          <a:p>
            <a:pPr lvl="1" eaLnBrk="1" hangingPunct="1"/>
            <a:r>
              <a:rPr lang="en-US" sz="2400" dirty="0"/>
              <a:t>1719 – Proprietors vetoed 20 South Carolina laws. </a:t>
            </a:r>
          </a:p>
          <a:p>
            <a:pPr eaLnBrk="1" hangingPunct="1"/>
            <a:r>
              <a:rPr lang="en-US" sz="2400" dirty="0"/>
              <a:t>Most Carolinians wanted the direct rule of the king rather than the Proprietors. A bloodless revolution ensued, and the revolutionaries were successful.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09933-12AC-475D-BC42-C8C2E363F15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Decade of the 1720s</a:t>
            </a:r>
          </a:p>
        </p:txBody>
      </p:sp>
      <p:sp>
        <p:nvSpPr>
          <p:cNvPr id="3686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Changes were made in South Carolina’s government to make it more like the royal governments of other colonies.</a:t>
            </a:r>
          </a:p>
          <a:p>
            <a:pPr eaLnBrk="1" hangingPunct="1"/>
            <a:r>
              <a:rPr lang="en-US" sz="2400" dirty="0"/>
              <a:t>1720s – Difficult times experienced by the colony:</a:t>
            </a:r>
          </a:p>
          <a:p>
            <a:pPr lvl="1" eaLnBrk="1" hangingPunct="1"/>
            <a:r>
              <a:rPr lang="en-US" sz="2400" dirty="0"/>
              <a:t>The economy faltered, it was a bad year for rice, subsidies for naval stores were halted, and planters feared bankruptcy. </a:t>
            </a:r>
          </a:p>
          <a:p>
            <a:pPr lvl="1" eaLnBrk="1" hangingPunct="1"/>
            <a:r>
              <a:rPr lang="en-US" sz="2400" dirty="0"/>
              <a:t>Rice planters organized themselves to prevent taxes.</a:t>
            </a:r>
          </a:p>
          <a:p>
            <a:pPr eaLnBrk="1" hangingPunct="1"/>
            <a:r>
              <a:rPr lang="en-US" sz="2400" dirty="0"/>
              <a:t>1729 – The king took over direct governance of South Carolina, which remained a royal colony throughout the rest of the colonial era.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None/>
            </a:pPr>
            <a:r>
              <a:rPr lang="en-US" sz="2400" dirty="0"/>
              <a:t> </a:t>
            </a:r>
          </a:p>
          <a:p>
            <a:pPr eaLnBrk="1" hangingPunct="1">
              <a:buNone/>
            </a:pPr>
            <a:r>
              <a:rPr lang="en-US" sz="2400" dirty="0"/>
              <a:t> </a:t>
            </a:r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r>
              <a:rPr lang="en-US" dirty="0"/>
              <a:t>      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FDF25-2DF7-4B0C-A929-0ACDE8F3526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49F3-3F7C-416C-A719-97FFE16BA5F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-17585" y="5675035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Image Credits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Slide 1: Ted </a:t>
            </a:r>
            <a:r>
              <a:rPr lang="en-US" sz="1000" dirty="0" err="1">
                <a:solidFill>
                  <a:schemeClr val="bg1"/>
                </a:solidFill>
                <a:latin typeface="Calibri" pitchFamily="34" charset="0"/>
              </a:rPr>
              <a:t>Kerwin</a:t>
            </a:r>
            <a:r>
              <a:rPr lang="en-US" sz="1000" dirty="0">
                <a:solidFill>
                  <a:schemeClr val="bg1"/>
                </a:solidFill>
                <a:latin typeface="Calibri" pitchFamily="34" charset="0"/>
              </a:rPr>
              <a:t> Wikimedia Commons; Slide 2: Public Domain Wikimedia Commons; Slide 8: Public Domain Wikimedia Commons; Slide 45: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602E-AF99-431E-8299-82D07AAE983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B7FCC-B16D-0642-A9EC-2CCA866B3C2F}"/>
              </a:ext>
            </a:extLst>
          </p:cNvPr>
          <p:cNvSpPr/>
          <p:nvPr/>
        </p:nvSpPr>
        <p:spPr>
          <a:xfrm>
            <a:off x="457200" y="4800600"/>
            <a:ext cx="62484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369" y="4831566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Preparations for the Settlement of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Settlement of Charles Town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Governing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Maturing Colony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Maturing Colony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Essential Question: How did conflict shift the colony from proprietary to royal government? 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6915-2483-4ECE-AC80-C0EA5432AE5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The Maturing Colony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Carolina Gold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Church Act of 1706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Board of Indian Commissioners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CCE13-40DF-43D9-A3E0-B077557603E1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By the end of 17</a:t>
            </a:r>
            <a:r>
              <a:rPr lang="en-US" sz="2400" baseline="30000" dirty="0"/>
              <a:t>th</a:t>
            </a:r>
            <a:r>
              <a:rPr lang="en-US" sz="2400" dirty="0"/>
              <a:t> Century, South Carolina had become a stable colony providing wealth for free settlers (but not for indentured servants, slaves, or Proprietors in England).</a:t>
            </a:r>
          </a:p>
          <a:p>
            <a:pPr eaLnBrk="1" hangingPunct="1"/>
            <a:r>
              <a:rPr lang="en-US" sz="2400" dirty="0"/>
              <a:t>The population included migrants (from several European nations) and slaves (from diverse ethnic groups in Africa).</a:t>
            </a:r>
          </a:p>
          <a:p>
            <a:pPr eaLnBrk="1" hangingPunct="1">
              <a:buNone/>
            </a:pPr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EB32-7401-4C83-AFD8-729FC4D2469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Developing Economy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The staple crop, rice, dominated South Carolina’s agriculture in the 18</a:t>
            </a:r>
            <a:r>
              <a:rPr lang="en-US" sz="2400" baseline="30000" dirty="0"/>
              <a:t>th</a:t>
            </a:r>
            <a:r>
              <a:rPr lang="en-US" sz="2400" dirty="0"/>
              <a:t> Century and shared dominance with cotton in the 19</a:t>
            </a:r>
            <a:r>
              <a:rPr lang="en-US" sz="2400" baseline="30000" dirty="0"/>
              <a:t>th</a:t>
            </a:r>
            <a:r>
              <a:rPr lang="en-US" sz="2400" dirty="0"/>
              <a:t> Century.</a:t>
            </a:r>
          </a:p>
          <a:p>
            <a:pPr eaLnBrk="1" hangingPunct="1"/>
            <a:r>
              <a:rPr lang="en-US" sz="2400" dirty="0"/>
              <a:t>Carolina Gold made the colony and state one of the wealthiest in the country. </a:t>
            </a:r>
          </a:p>
          <a:p>
            <a:pPr eaLnBrk="1" hangingPunct="1"/>
            <a:r>
              <a:rPr lang="en-US" sz="2400" dirty="0"/>
              <a:t>Without slaves (their knowledge and heavy labor with rice cultivation) South Carolina would have been a less prosperous place.</a:t>
            </a:r>
          </a:p>
          <a:p>
            <a:pPr eaLnBrk="1" hangingPunct="1"/>
            <a:r>
              <a:rPr lang="en-US" sz="2400" dirty="0"/>
              <a:t>Older sources of income (the trade of skins, furs, slaves, and production of naval stores) remained profitable for many Carolinians.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08EA-B823-4051-A919-212685B7E3D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Religious Controversies</a:t>
            </a:r>
          </a:p>
        </p:txBody>
      </p:sp>
      <p:sp>
        <p:nvSpPr>
          <p:cNvPr id="296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Most Europeans weren’t very tolerant of religious beliefs that differed from their own.</a:t>
            </a:r>
          </a:p>
          <a:p>
            <a:pPr eaLnBrk="1" hangingPunct="1"/>
            <a:r>
              <a:rPr lang="en-US" sz="2600" dirty="0"/>
              <a:t>Most believed that within one nation there could be only one religion.</a:t>
            </a:r>
          </a:p>
          <a:p>
            <a:pPr eaLnBrk="1" hangingPunct="1"/>
            <a:r>
              <a:rPr lang="en-US" sz="2600" dirty="0"/>
              <a:t>Proprietors as businessmen continued to attract dissenters to their colony, because they wanted to make money.</a:t>
            </a:r>
          </a:p>
          <a:p>
            <a:pPr eaLnBrk="1" hangingPunct="1"/>
            <a:endParaRPr lang="en-US" sz="2600" dirty="0"/>
          </a:p>
          <a:p>
            <a:pPr eaLnBrk="1" hangingPunct="1"/>
            <a:endParaRPr lang="en-US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C8EE-FCB7-4828-AEA0-E400F8B61C1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First Church Buildings</a:t>
            </a:r>
          </a:p>
        </p:txBody>
      </p:sp>
      <p:sp>
        <p:nvSpPr>
          <p:cNvPr id="30722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For the first decade following its creation, Charles Town had no church buildings and no regular ministers.</a:t>
            </a:r>
          </a:p>
          <a:p>
            <a:pPr eaLnBrk="1" hangingPunct="1"/>
            <a:r>
              <a:rPr lang="en-US" sz="2800" dirty="0"/>
              <a:t>1680 – A building lot was set aside for an Anglican church at Oyster Point in Charles Town.</a:t>
            </a:r>
          </a:p>
          <a:p>
            <a:pPr eaLnBrk="1" hangingPunct="1"/>
            <a:r>
              <a:rPr lang="en-US" sz="2800" dirty="0"/>
              <a:t>Later, a whitewashed place of worship called the White Meeting House was built by dissenter groups.</a:t>
            </a:r>
          </a:p>
          <a:p>
            <a:pPr eaLnBrk="1" hangingPunct="1"/>
            <a:r>
              <a:rPr lang="en-US" sz="2800" dirty="0"/>
              <a:t>Congenial relations existed (for several generations) among religious groups, but there was considerable prejudice against the Huguenots.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40ECD-9E94-4849-A4E1-D7259EA3C13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 Established Church</a:t>
            </a:r>
          </a:p>
        </p:txBody>
      </p:sp>
      <p:sp>
        <p:nvSpPr>
          <p:cNvPr id="3174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After 1700 – James Moore, a hard-line Anglican, became governor and was succeeded by Nathaniel Johnson, another staunch Anglican.</a:t>
            </a:r>
          </a:p>
          <a:p>
            <a:pPr eaLnBrk="1" hangingPunct="1"/>
            <a:r>
              <a:rPr lang="en-US" sz="2400" dirty="0"/>
              <a:t>Even though dissenters outnumbered Anglicans and held more power, Governor Johnson deceptively called a special session in 1704 with Anglican representatives. </a:t>
            </a:r>
          </a:p>
          <a:p>
            <a:pPr eaLnBrk="1" hangingPunct="1"/>
            <a:r>
              <a:rPr lang="en-US" sz="2400" dirty="0"/>
              <a:t>That year two important actions taken by the Assembly greatly affected the dissenters:</a:t>
            </a:r>
          </a:p>
          <a:p>
            <a:pPr lvl="1" eaLnBrk="1" hangingPunct="1"/>
            <a:r>
              <a:rPr lang="en-US" sz="2000" dirty="0"/>
              <a:t>A person must be Anglican to serve in the assembly. </a:t>
            </a:r>
          </a:p>
          <a:p>
            <a:pPr lvl="1" eaLnBrk="1" hangingPunct="1"/>
            <a:r>
              <a:rPr lang="en-US" sz="2000" dirty="0"/>
              <a:t>The Anglican Church was declared the official established church of South Carolina.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07A25-8C1A-4494-B288-BE129B52028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949</Words>
  <Application>Microsoft Macintosh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4: The Maturing Colony</vt:lpstr>
      <vt:lpstr>Section 4: The Maturing Colony</vt:lpstr>
      <vt:lpstr>Introduction</vt:lpstr>
      <vt:lpstr>The Developing Economy</vt:lpstr>
      <vt:lpstr>Religious Controversies</vt:lpstr>
      <vt:lpstr>The First Church Buildings</vt:lpstr>
      <vt:lpstr>An Established Church</vt:lpstr>
      <vt:lpstr>The Church Act of 1706</vt:lpstr>
      <vt:lpstr>Indian Wars</vt:lpstr>
      <vt:lpstr>Pirate Troubles</vt:lpstr>
      <vt:lpstr>The Revolution against the Proprietors, 1719</vt:lpstr>
      <vt:lpstr>The Decade of the 1720s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528</cp:revision>
  <dcterms:created xsi:type="dcterms:W3CDTF">2010-06-02T19:20:05Z</dcterms:created>
  <dcterms:modified xsi:type="dcterms:W3CDTF">2021-04-09T19:08:15Z</dcterms:modified>
  <cp:category/>
</cp:coreProperties>
</file>