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58" r:id="rId4"/>
    <p:sldId id="268" r:id="rId5"/>
    <p:sldId id="308" r:id="rId6"/>
    <p:sldId id="311" r:id="rId7"/>
    <p:sldId id="352" r:id="rId8"/>
    <p:sldId id="312" r:id="rId9"/>
    <p:sldId id="353" r:id="rId10"/>
    <p:sldId id="31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700"/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8E6431-BF1E-4887-BBF8-9D1471BBD3E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D95674-D13B-4A31-8213-C16B0F8C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CCE255-4A7A-47F0-97F3-BA67FE9CEB3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38DEC-15A1-4D4A-81E8-42FB38E31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AD65-6895-487B-887E-1C31E427405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F949-32C3-42B4-BBB8-D04F4BFB2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F83B-5E1E-4DE4-B913-AECC2580FB2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BD76-377B-4D1C-A591-497F09CD9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FB6B-06DB-4B11-96F3-0501400D5DA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9B2E-95DB-4F0B-9BC1-7007E5DBA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C391-5F37-40E5-AA9E-0246EF83D70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AC93-4731-4F38-9F66-C96BFD18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AEE2-5CEC-46CD-95C7-E4DD609229E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D3BA-0BEF-460C-A1EA-5C99530AA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834B-193A-4F06-B30E-3B06CB2ED74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D075-7916-46C6-A7CD-551C41E04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E4D5-02AF-4A53-9619-684B47DD40E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03CD-F3C7-40EB-9427-ACEB62258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A9D3-115D-4222-B486-C29498E6160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BC94-AB7D-4662-980A-656023554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2D6B-2248-4E79-9940-2D687B00F90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14A3-5594-42E8-9641-4B454B23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4322-8167-4EE9-80F4-4C22A2DF365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BAF6-AAB4-45D0-BE07-84D54C7A3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ADF3-C5C2-4D98-B50C-7641415FEEE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7D6C-382F-43A8-A3C9-642826858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764728-F700-4A29-BC23-2ADB25EBBF0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C52F05-F8AB-4D3F-AAF9-6928ED21A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9" r:id="rId2"/>
    <p:sldLayoutId id="2147483791" r:id="rId3"/>
    <p:sldLayoutId id="2147483800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CD40D0-5728-F84B-AD03-0E7E5025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DD3DF6-771F-2142-8D2C-E1B655978C5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A Rich and Royal Colony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/>
              <a:t>1775 – South Carolina population nearly         180,000 – split between Upcountry and </a:t>
            </a:r>
            <a:r>
              <a:rPr lang="en-US" dirty="0" err="1"/>
              <a:t>Lowcountry</a:t>
            </a:r>
            <a:endParaRPr lang="en-US" dirty="0"/>
          </a:p>
          <a:p>
            <a:pPr eaLnBrk="1" hangingPunct="1"/>
            <a:r>
              <a:rPr lang="en-US" dirty="0"/>
              <a:t>Differences (often causing friction):                               • Religion – Upcountry (Presbyterians, Lutherans, Baptists, Quakers); </a:t>
            </a:r>
            <a:r>
              <a:rPr lang="en-US" dirty="0" err="1"/>
              <a:t>Lowcountry</a:t>
            </a:r>
            <a:r>
              <a:rPr lang="en-US" dirty="0"/>
              <a:t> (Anglican Church)                                                                           • Way of Life – Upcountry (not slaveholders – worked their own farms); </a:t>
            </a:r>
            <a:r>
              <a:rPr lang="en-US" dirty="0" err="1"/>
              <a:t>Lowcountry</a:t>
            </a:r>
            <a:r>
              <a:rPr lang="en-US" dirty="0"/>
              <a:t> (slaves, plantations)                                                                        • Government – Upcountry (whites had little voice); </a:t>
            </a:r>
            <a:r>
              <a:rPr lang="en-US" dirty="0" err="1"/>
              <a:t>Lowcountry</a:t>
            </a:r>
            <a:r>
              <a:rPr lang="en-US" dirty="0"/>
              <a:t> (domination by whites)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7ADF-C73E-4FD6-8DA3-0367A2E15A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Differences between </a:t>
            </a:r>
            <a:br>
              <a:rPr lang="en-US" dirty="0"/>
            </a:br>
            <a:r>
              <a:rPr lang="en-US" dirty="0"/>
              <a:t>Upcountry and Lowcountry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F97EA-5648-284E-928C-93C5C2E08B3D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3E963-D0C5-47F3-B662-2789C2DA874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CCD66-94A5-2A4B-B143-0C903A9B92EC}"/>
              </a:ext>
            </a:extLst>
          </p:cNvPr>
          <p:cNvSpPr/>
          <p:nvPr/>
        </p:nvSpPr>
        <p:spPr>
          <a:xfrm>
            <a:off x="457200" y="4831566"/>
            <a:ext cx="7162800" cy="163195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766" y="4822826"/>
            <a:ext cx="6858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Growing as a Royal Colony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Slavery and Wealth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How  the People Lived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Two Great Struggles: Upcountry versus Lowcountry;  </a:t>
            </a:r>
            <a:r>
              <a:rPr lang="en-US" sz="2000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  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England versus France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Growing as a Royal Colony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/>
              <a:t>Essential Question: How did changes in government affect South Carolina?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EC946-94F3-462A-8CE7-58F92560D37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Growing as a Royal Colony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951038"/>
            <a:ext cx="7772400" cy="3840162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Township Plan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Scots-Irish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Pennsylvania Dutch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Great Wagon Road</a:t>
            </a:r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4D911-4D82-4786-B564-69A0FEE09DE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/>
              <a:t>By 1775 – the dominant factor in South Carolina’s government was the Commons House, which was a move toward more democracy:                                       • appointed local officials, controlled local affairs       • collected taxes, decided how to spend funds</a:t>
            </a:r>
          </a:p>
          <a:p>
            <a:pPr eaLnBrk="1" hangingPunct="1"/>
            <a:r>
              <a:rPr lang="en-US" dirty="0"/>
              <a:t>From its Colonial experience, South Carolina government inherited these characteristics:                 • power in hands of upper class property owners      • control over government by lower house (General Assembly)                                                                           • control of local governments by legislature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F7794-6BCC-46FD-B46A-E4500CD7C9C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Rise of the Commons House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Diverse Population</a:t>
            </a:r>
          </a:p>
        </p:txBody>
      </p:sp>
      <p:sp>
        <p:nvSpPr>
          <p:cNvPr id="92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South Carolina’s first 60 years:                                   • white and black populations were diverse                                   • each group had various languages and cultural characteristics</a:t>
            </a:r>
          </a:p>
          <a:p>
            <a:pPr eaLnBrk="1" hangingPunct="1"/>
            <a:r>
              <a:rPr lang="en-US" dirty="0"/>
              <a:t>By 1730 – Native Americans losing numbers – were the smallest group of the three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3DCF8-7FE6-4B92-BE02-E8FB3A32116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924800" cy="4800600"/>
          </a:xfrm>
        </p:spPr>
        <p:txBody>
          <a:bodyPr/>
          <a:lstStyle/>
          <a:p>
            <a:r>
              <a:rPr lang="en-US" dirty="0"/>
              <a:t>1731 – the purpose of the Township Plan    suggested by Governor Robert Johnson:                                                                • to bring in more white setters to balance     growing slave population                                                               • to provide a buffer against Spaniards, French,    and Indians</a:t>
            </a:r>
          </a:p>
          <a:p>
            <a:r>
              <a:rPr lang="en-US" dirty="0"/>
              <a:t>One group attracted to Upcountry – Scots-Irish </a:t>
            </a:r>
          </a:p>
          <a:p>
            <a:r>
              <a:rPr lang="en-US" dirty="0"/>
              <a:t>Townships were not permanent towns, but helpful especially for defense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Township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94AF0-672B-47E2-9DA9-D4474DD815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4648200" cy="4525963"/>
          </a:xfrm>
        </p:spPr>
        <p:txBody>
          <a:bodyPr/>
          <a:lstStyle/>
          <a:p>
            <a:pPr eaLnBrk="1" hangingPunct="1"/>
            <a:r>
              <a:rPr lang="en-US" dirty="0"/>
              <a:t>New colony of Georgia – buffer between South Carolina and Spanish Florida</a:t>
            </a:r>
          </a:p>
          <a:p>
            <a:pPr eaLnBrk="1" hangingPunct="1"/>
            <a:r>
              <a:rPr lang="en-US" dirty="0"/>
              <a:t>James Oglethorpe, an English military officer – was granted the new colony of Georgia by King George II</a:t>
            </a:r>
          </a:p>
          <a:p>
            <a:pPr eaLnBrk="1" hangingPunct="1"/>
            <a:r>
              <a:rPr lang="en-US" dirty="0"/>
              <a:t>Goals of Oglethorpe – use Georgia as base of military operations against Spaniards in St. Augustine – and a utopia (perfect society)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8" name="Content Placeholder 7" descr="savannah1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600200"/>
            <a:ext cx="3352800" cy="295636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New Neighbor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F457-0558-4BF7-8B9D-A71B08178D6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572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Savannah, Georgia - 1734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876800" cy="5334000"/>
          </a:xfrm>
        </p:spPr>
        <p:txBody>
          <a:bodyPr/>
          <a:lstStyle/>
          <a:p>
            <a:r>
              <a:rPr lang="en-US" dirty="0"/>
              <a:t>1750s / 1760s – largest population movement into Upcountry; the majority were Scots-Irish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largest ethnic group German, often known as Pennsylvania Dutch </a:t>
            </a:r>
          </a:p>
          <a:p>
            <a:r>
              <a:rPr lang="en-US" dirty="0"/>
              <a:t>Great Wagon Road – used by migrants: one of most traveled roads in 13 colonies</a:t>
            </a:r>
          </a:p>
        </p:txBody>
      </p:sp>
      <p:pic>
        <p:nvPicPr>
          <p:cNvPr id="6" name="Content Placeholder 5" descr="Great Wagon Ro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447799"/>
            <a:ext cx="3505200" cy="34771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Other Settlers of the Upcountry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27B07-10B4-4EAB-9D5C-BF2F0B340C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5029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Great Wagon Road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7089</TotalTime>
  <Words>486</Words>
  <Application>Microsoft Macintosh PowerPoint</Application>
  <PresentationFormat>On-screen Show (4:3)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Growing as a Royal Colony</vt:lpstr>
      <vt:lpstr>Section 1: Growing as a Royal Colony</vt:lpstr>
      <vt:lpstr>The Rise of the Commons House</vt:lpstr>
      <vt:lpstr>A Diverse Population</vt:lpstr>
      <vt:lpstr>The Township Plan</vt:lpstr>
      <vt:lpstr>A New Neighbor</vt:lpstr>
      <vt:lpstr>Other Settlers of the Upcountry</vt:lpstr>
      <vt:lpstr>Differences between  Upcountry and Lowcountry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>Completed</cp:keywords>
  <dc:description>Study presentation to accompany student textbook. </dc:description>
  <cp:lastModifiedBy>Emmett Mullins</cp:lastModifiedBy>
  <cp:revision>482</cp:revision>
  <dcterms:created xsi:type="dcterms:W3CDTF">2010-06-02T19:20:05Z</dcterms:created>
  <dcterms:modified xsi:type="dcterms:W3CDTF">2021-04-09T20:35:35Z</dcterms:modified>
  <cp:category/>
</cp:coreProperties>
</file>