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306" r:id="rId4"/>
    <p:sldId id="307" r:id="rId5"/>
    <p:sldId id="310" r:id="rId6"/>
    <p:sldId id="338" r:id="rId7"/>
    <p:sldId id="339" r:id="rId8"/>
    <p:sldId id="340" r:id="rId9"/>
    <p:sldId id="34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700"/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E6431-BF1E-4887-BBF8-9D1471BBD3E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95674-D13B-4A31-8213-C16B0F8C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CE255-4A7A-47F0-97F3-BA67FE9CEB3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38DEC-15A1-4D4A-81E8-42FB38E3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AD65-6895-487B-887E-1C31E427405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F949-32C3-42B4-BBB8-D04F4BFB2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F83B-5E1E-4DE4-B913-AECC2580FB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BD76-377B-4D1C-A591-497F09CD9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FB6B-06DB-4B11-96F3-0501400D5DA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B2E-95DB-4F0B-9BC1-7007E5DBA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C391-5F37-40E5-AA9E-0246EF83D7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AC93-4731-4F38-9F66-C96BFD18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AEE2-5CEC-46CD-95C7-E4DD609229E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D3BA-0BEF-460C-A1EA-5C99530AA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834B-193A-4F06-B30E-3B06CB2ED74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D075-7916-46C6-A7CD-551C41E04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E4D5-02AF-4A53-9619-684B47DD40E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03CD-F3C7-40EB-9427-ACEB62258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A9D3-115D-4222-B486-C29498E616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C94-AB7D-4662-980A-656023554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2D6B-2248-4E79-9940-2D687B00F90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14A3-5594-42E8-9641-4B454B23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4322-8167-4EE9-80F4-4C22A2DF365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BAF6-AAB4-45D0-BE07-84D54C7A3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ADF3-C5C2-4D98-B50C-7641415FEEE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7D6C-382F-43A8-A3C9-64282685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764728-F700-4A29-BC23-2ADB25EBBF0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C52F05-F8AB-4D3F-AAF9-6928ED21A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9" r:id="rId2"/>
    <p:sldLayoutId id="2147483791" r:id="rId3"/>
    <p:sldLayoutId id="214748380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CD40D0-5728-F84B-AD03-0E7E5025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D3DF6-771F-2142-8D2C-E1B655978C5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A Rich and Royal Colony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3E963-D0C5-47F3-B662-2789C2DA874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CCD66-94A5-2A4B-B143-0C903A9B92EC}"/>
              </a:ext>
            </a:extLst>
          </p:cNvPr>
          <p:cNvSpPr/>
          <p:nvPr/>
        </p:nvSpPr>
        <p:spPr>
          <a:xfrm>
            <a:off x="457200" y="4831566"/>
            <a:ext cx="7162800" cy="163195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766" y="4822826"/>
            <a:ext cx="6858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Growing as a Royal Colony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Slavery and Wealth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How  the People Lived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Two Great Struggles: Upcountry versus Lowcountry;  </a:t>
            </a:r>
            <a:r>
              <a:rPr lang="en-US" sz="2000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  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England versus France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How the People Lived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Essential Question: What was life like for South Carolinians in the royal colony? 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ECFB-BD1B-4671-988A-72FCEC6EEE3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How the People Lived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400800" cy="48006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apprentice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Dock Street Theatre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Great Awakening</a:t>
            </a:r>
          </a:p>
          <a:p>
            <a:pPr lvl="1" eaLnBrk="1" hangingPunct="1">
              <a:buFont typeface="Arial" charset="0"/>
              <a:buNone/>
            </a:pPr>
            <a:endParaRPr lang="en-US" sz="3200"/>
          </a:p>
          <a:p>
            <a:pPr lvl="1" eaLnBrk="1" hangingPunct="1">
              <a:buFont typeface="Arial" charset="0"/>
              <a:buChar char="•"/>
            </a:pPr>
            <a:endParaRPr lang="en-US" sz="3200"/>
          </a:p>
          <a:p>
            <a:pPr lvl="1" eaLnBrk="1" hangingPunct="1">
              <a:buFont typeface="Arial" charset="0"/>
              <a:buChar char="•"/>
            </a:pPr>
            <a:endParaRPr lang="en-US" sz="3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0A36-1932-40BB-A8C7-9ECDA20D4DC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Growing Population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In South Carolina – not much population growth from natural increase – death rate about as high as birth rate – unhealthy environment, producing yellow fever, smallpox, malaria, and other diseases during colonial era</a:t>
            </a:r>
          </a:p>
          <a:p>
            <a:pPr eaLnBrk="1" hangingPunct="1"/>
            <a:r>
              <a:rPr lang="en-US" sz="3200" dirty="0"/>
              <a:t>1760 – Many Cherokee and Catawba Indians as well as soldiers in Charles Town killed by smallpox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721E0-E7D0-46FD-8721-AF28E8906D2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419600" cy="4953000"/>
          </a:xfrm>
        </p:spPr>
        <p:txBody>
          <a:bodyPr/>
          <a:lstStyle/>
          <a:p>
            <a:pPr eaLnBrk="1" hangingPunct="1"/>
            <a:r>
              <a:rPr lang="en-US" sz="2000" dirty="0"/>
              <a:t>Charles Town – began a “Golden Age” (mid-18</a:t>
            </a:r>
            <a:r>
              <a:rPr lang="en-US" sz="2000" baseline="30000" dirty="0"/>
              <a:t>th</a:t>
            </a:r>
            <a:r>
              <a:rPr lang="en-US" sz="2000" dirty="0"/>
              <a:t> century) – one of premier cities in America for decades – home to wealthy residents</a:t>
            </a:r>
          </a:p>
          <a:p>
            <a:pPr eaLnBrk="1" hangingPunct="1"/>
            <a:r>
              <a:rPr lang="en-US" sz="2000" dirty="0"/>
              <a:t>Community Life – clubs, societies promoted education, cultural activities; Library Society (est. 1755) provided materials for reading, education, new ideas</a:t>
            </a:r>
          </a:p>
          <a:p>
            <a:pPr eaLnBrk="1" hangingPunct="1"/>
            <a:r>
              <a:rPr lang="en-US" sz="2000" dirty="0"/>
              <a:t>Homes / Lots – patterns of homes (single house or double house); deep lots (allowed smaller buildings for cooking, washing, housing slaves and horses); elaborate furnishings for houses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dirty="0"/>
          </a:p>
        </p:txBody>
      </p:sp>
      <p:pic>
        <p:nvPicPr>
          <p:cNvPr id="12" name="Content Placeholder 11" descr="18th century charlest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209800"/>
            <a:ext cx="3657600" cy="20097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Charles Town Enters a “Golden Age”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99702-FD72-4BFD-9B8A-26DC4E605F3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4343400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18</a:t>
            </a:r>
            <a:r>
              <a:rPr lang="en-US" sz="1200" baseline="30000" dirty="0"/>
              <a:t>th</a:t>
            </a:r>
            <a:r>
              <a:rPr lang="en-US" sz="1200" dirty="0"/>
              <a:t> Century Charleston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/>
              <a:t>South Carolina – ranked low among the 13 colonies in educating its people; assumed parents to be responsible; usually private tutors hired by the wealthy; sons sent to England for further education</a:t>
            </a:r>
          </a:p>
          <a:p>
            <a:pPr eaLnBrk="1" hangingPunct="1"/>
            <a:r>
              <a:rPr lang="en-US" dirty="0"/>
              <a:t>Teens of white artisans – placed as apprentices; parents paid for training</a:t>
            </a:r>
          </a:p>
          <a:p>
            <a:pPr eaLnBrk="1" hangingPunct="1"/>
            <a:r>
              <a:rPr lang="en-US" dirty="0"/>
              <a:t>More opportunity in </a:t>
            </a:r>
            <a:r>
              <a:rPr lang="en-US" dirty="0" err="1"/>
              <a:t>Lowcountry</a:t>
            </a:r>
            <a:r>
              <a:rPr lang="en-US" dirty="0"/>
              <a:t> and Charles Town for formal education; in Upcountry very little opportunity</a:t>
            </a:r>
          </a:p>
          <a:p>
            <a:pPr eaLnBrk="1" hangingPunct="1"/>
            <a:r>
              <a:rPr lang="en-US" dirty="0"/>
              <a:t>Majority of Carolinians – illiterate until near end of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5ADE-B3D7-45A1-B8A1-BD06C9A43F1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Education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dirty="0"/>
              <a:t>South Carolina society – wanted to enjoy life here and now – engaged in various activities (concerts, balls, opera) </a:t>
            </a:r>
          </a:p>
          <a:p>
            <a:pPr eaLnBrk="1" hangingPunct="1"/>
            <a:r>
              <a:rPr lang="en-US" dirty="0"/>
              <a:t>Charles Town recreational activities – theatre (Dock Street Theatre opened 1736), drinking, billiards, card games, etc.</a:t>
            </a:r>
          </a:p>
          <a:p>
            <a:pPr eaLnBrk="1" hangingPunct="1"/>
            <a:r>
              <a:rPr lang="en-US" dirty="0"/>
              <a:t>Activities beyond Charles Town and </a:t>
            </a:r>
            <a:r>
              <a:rPr lang="en-US" dirty="0" err="1"/>
              <a:t>Lowcountry</a:t>
            </a:r>
            <a:r>
              <a:rPr lang="en-US" dirty="0"/>
              <a:t> – cockfighting, bear-baiting, horseracing, hunting, fishing, fairs, etc.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B9567-4E04-4D6B-ADBE-01C51A5F203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Recreation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/>
              <a:t>Christian religion important in South Carolina</a:t>
            </a:r>
          </a:p>
          <a:p>
            <a:pPr eaLnBrk="1" hangingPunct="1"/>
            <a:r>
              <a:rPr lang="en-US" dirty="0"/>
              <a:t>Reading material religious in nature; practical books on agriculture and medicine included in homes of literate Carolinians</a:t>
            </a:r>
          </a:p>
          <a:p>
            <a:pPr eaLnBrk="1" hangingPunct="1"/>
            <a:r>
              <a:rPr lang="en-US" dirty="0"/>
              <a:t>St. Philip’s and St. Michael’s (two Anglican Churches in Charles Town); other areas also had churches</a:t>
            </a:r>
          </a:p>
          <a:p>
            <a:pPr eaLnBrk="1" hangingPunct="1"/>
            <a:r>
              <a:rPr lang="en-US" dirty="0"/>
              <a:t>More denominations included: Presbyterians, Congregationalists, Baptists, Lutherans, Huguenots, Quakers, and Jews</a:t>
            </a:r>
          </a:p>
          <a:p>
            <a:pPr eaLnBrk="1" hangingPunct="1"/>
            <a:r>
              <a:rPr lang="en-US" dirty="0"/>
              <a:t>The Great Awakening: the main religious movement          	of the mid 18</a:t>
            </a:r>
            <a:r>
              <a:rPr lang="en-US" baseline="30000" dirty="0"/>
              <a:t>th</a:t>
            </a:r>
            <a:r>
              <a:rPr lang="en-US" dirty="0"/>
              <a:t>-century in American colonies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C1D07-A41E-42D9-BD7F-B8DA411F67B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B4CD3-E25E-B54A-B942-3594A9DEE92D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485</Words>
  <Application>Microsoft Macintosh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3: How the People Lived</vt:lpstr>
      <vt:lpstr>Section 3: How the People Lived</vt:lpstr>
      <vt:lpstr>Growing Population</vt:lpstr>
      <vt:lpstr>Charles Town Enters a “Golden Age”</vt:lpstr>
      <vt:lpstr>Education</vt:lpstr>
      <vt:lpstr>Recreation</vt:lpstr>
      <vt:lpstr>Religion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>Completed</cp:keywords>
  <dc:description>Study presentation to accompany student textbook. </dc:description>
  <cp:lastModifiedBy>Emmett Mullins</cp:lastModifiedBy>
  <cp:revision>484</cp:revision>
  <dcterms:created xsi:type="dcterms:W3CDTF">2010-06-02T19:20:05Z</dcterms:created>
  <dcterms:modified xsi:type="dcterms:W3CDTF">2021-04-09T20:37:38Z</dcterms:modified>
  <cp:category/>
</cp:coreProperties>
</file>