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52" r:id="rId10"/>
    <p:sldId id="353" r:id="rId11"/>
    <p:sldId id="354" r:id="rId12"/>
    <p:sldId id="35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BCED-B712-AB49-8F00-02AC8E065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28C-3002-BD45-A676-E6D4FCAA1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52B4-7136-0946-B508-E8AAF7364984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4CB0D-E8BB-5642-9610-BB53A1086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0C7D-2FEC-BF4D-84CF-A3224A7A8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E39EA-7C57-8E41-BAD1-0072A32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B8916-22A1-C840-809D-ED55143CB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4403C-8B20-D149-B7DB-09495C17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BD8B-6204-8B4F-86C1-1F776E33DA71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3F6180-363A-D84D-B87A-CE73E3047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A6FF9-B876-3E4D-B616-9E17CB11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5B91C-170A-8D4D-8FD3-4E4136EF9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E832-9659-2540-B0AE-09F3AE89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3F883-1E0E-4F41-94CC-83A475C5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5E87784-FDCC-E54F-86E0-A9250B7D1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AEC7D90-4662-A34D-BDED-99C5D6A3F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D3278EB7-4305-FE4D-9685-135FE40B2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E3BE805D-F743-6546-BF8E-179B67E8E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39FC9D7-9DAB-4A44-9016-8712898E8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C221E3B-D8CB-3549-8CBD-0FA240A16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D3748B8-359E-6842-B5F0-315B120462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935DBE5E-096A-B94A-BCE3-BA0837976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9E7F6BA-D3C2-FD4B-89D9-1508997EE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028449-DE02-C445-9268-90B87004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78F1686C-E1A3-4940-9D9E-D3C7B7E24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A37F84F-F3DF-4E44-92DC-C1E2E125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C59C3C48-9D9A-654C-8282-6CE399664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3DEC8D4-BD8A-0046-97E9-1A59DF3EB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A901C08-59DF-AA40-A778-EDB7D83DA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98C44C3-6210-E040-94AD-21DF98118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B5553A4-DF1D-F343-97DF-EBA21584A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BBBA4E9-B956-2B4F-A00B-B36BFFD28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BA3E27C-35E8-B849-ADC6-756BCA8517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54A0CB42-17CD-8A40-9897-D64525FC5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B330362B-2768-F844-9AC5-9DAE84C30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8294CB4D-5E27-9540-BD6D-8FD849340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D1744EB-060F-354A-80AF-FC78DEB44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CDB6396-CB59-A943-96A9-65A799960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346F-667F-7F4D-92E0-10D303A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46E-0DE8-7744-901B-D17B627FD76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FCC1-1516-3E45-8243-D283ACE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3D22-4D13-544F-96B8-A4B2309E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EB8-73EB-B64F-B6C5-E33D5110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505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98C8-BBF1-E041-9956-92C292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076-5C26-234C-A6B7-70A52DB4952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250-8AE1-9D4F-AD9B-259BFEC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4B1D-5C96-414C-87C1-04FB0CFF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75F-93D5-E644-9C2C-E5589BA4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7803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3D90-A3F1-A44F-B055-9630BA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BA1-7678-3F4E-BEC0-997F9D01B2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2E9C-BAD2-2940-9195-131F1242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80A-4AC3-BA4D-B87A-98C5ABEB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2C2-F6F0-1B4F-8831-00700D8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750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71251-1F09-8F48-81FD-C4BBCFA0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45A8-1995-9C43-99F1-B4135CC4CB6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BA6CA5-B9F9-8643-9E5B-9BC3F27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DAA9C3-2AAD-774F-980C-65687219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1A1-5B64-E44C-BDEE-2C45990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4252A-E4F8-0640-9A24-ECB5CB514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83470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09D5-F8B9-3249-A114-DCB5D6A8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2D42-06E1-5C48-837E-52E99E27B2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4B94-5192-1E48-8188-EC8777B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71C9-8F6D-7741-AD20-BD2B8085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F4A9-07B3-C549-B76B-D098FDF98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54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B5632-871F-1545-8F9D-58A9A64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A3D-0F4C-F34D-A447-E4AB5712B41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8CE8F-799B-054F-AF7B-AEE814C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86EC65-6284-2145-895C-41B5F83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CFC9-F293-7241-857F-B75D7D931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DBC3F7-290C-7B4B-AFC9-E7217BEEE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8812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F07E4-8A8B-194F-8937-BF3CB26F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1F01-4316-3549-9A52-4FBF3F3D00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E0A46-F2D5-5F46-949C-277413A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A5AE6-DE83-674F-B469-78EE743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23A-9152-5241-9A7B-93BA47D3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161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098810-F12B-004E-BC4A-501C9E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CC92-1E46-CB4F-8478-22F131A1B7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4AED2-2F4F-AA4E-B55A-1C6931BC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40832-AD48-5749-B9CC-83A393C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8AA-1FFD-D149-89BB-75DE802AC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707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319A7-94F1-5045-9643-B2D1633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4CF-E1ED-EA4B-A6A8-44963790E05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47A846-46B5-2140-A505-3813C0E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3E5104-888B-644E-84F6-4671C24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C2A8-AA69-B249-B777-41ABFB182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816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46D3BA-0CC1-1B46-BF1A-742FCB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2CB-F5E1-BE4D-B02F-45B32CDB08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A83E8-4085-054B-B124-9630105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BF0AE-82FA-E448-8344-7A1CD44F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83D5-9477-5542-950E-378AF80C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364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D5D57-DAAB-2148-9C90-F81FB21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93-33FC-154E-A736-5C60ACD1E6E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A577-B927-D040-B706-F3013DB6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747FF-0298-F244-9256-58A82CF3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445-C815-7141-9B5E-AABCF2A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1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49DD6-5B27-5B45-911F-E5B3C3DA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7F794D-761F-7845-B096-62C3ED7A4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FB4A-0E6E-EA4B-AEDB-0ECE22DC6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B6EC-54DA-FA45-B2A2-71B90C49EA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56E2-542A-7E4E-9108-DE2A9FBA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24B-9FEB-8F4F-874C-14AE0726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6AC1-98FE-5C41-AD7D-5FC53E1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0" r:id="rId2"/>
    <p:sldLayoutId id="2147483882" r:id="rId3"/>
    <p:sldLayoutId id="2147483891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327F524-F6D3-3044-AB03-DF7C2BB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CFF56B-A708-7142-9FF0-9455D071B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6D904-05FD-BA44-AAD3-8664C15838F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A Revolutionary Generation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A7072F-78EF-B04F-9905-E24D3309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Intolerable Acts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7960E4C0-81B8-7D47-888F-0F36ABE2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Overreaction to Tea Party by British government:</a:t>
            </a:r>
          </a:p>
          <a:p>
            <a:pPr lvl="1" eaLnBrk="1" hangingPunct="1"/>
            <a:r>
              <a:rPr lang="en-US" altLang="en-US" sz="2400"/>
              <a:t>Coercion Acts passed to punish Massachusetts (called Intolerable Acts by Americans)</a:t>
            </a:r>
          </a:p>
          <a:p>
            <a:pPr eaLnBrk="1" hangingPunct="1"/>
            <a:r>
              <a:rPr lang="en-US" altLang="en-US" sz="2400"/>
              <a:t>Changes in Boston due to Coercion Acts:</a:t>
            </a:r>
          </a:p>
          <a:p>
            <a:pPr lvl="1" eaLnBrk="1" hangingPunct="1"/>
            <a:r>
              <a:rPr lang="en-US" altLang="en-US" sz="2400"/>
              <a:t>Boston Harbor closed</a:t>
            </a:r>
          </a:p>
          <a:p>
            <a:pPr lvl="1" eaLnBrk="1" hangingPunct="1"/>
            <a:r>
              <a:rPr lang="en-US" altLang="en-US" sz="2400"/>
              <a:t>the Massachusetts charter of government changed</a:t>
            </a:r>
          </a:p>
          <a:p>
            <a:pPr lvl="1" eaLnBrk="1" hangingPunct="1"/>
            <a:r>
              <a:rPr lang="en-US" altLang="en-US" sz="2400"/>
              <a:t>town meetings restricted to one per year</a:t>
            </a:r>
          </a:p>
          <a:p>
            <a:pPr eaLnBrk="1" hangingPunct="1"/>
            <a:r>
              <a:rPr lang="en-US" altLang="en-US" sz="2400"/>
              <a:t>During this crisis, Boston was helped by other colonies.</a:t>
            </a:r>
          </a:p>
          <a:p>
            <a:pPr eaLnBrk="1" hangingPunct="1"/>
            <a:endParaRPr lang="en-US" altLang="en-US"/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7F2A50BE-A298-B54C-8BC0-73E28878C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52D11-9D8A-4E44-B380-EA7E34E0A59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E4072-4E47-C942-BB80-D07ED3E4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Continental and Provincial Congresses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9D108AA0-CF8D-8246-8CA4-CFE1B60C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1774 – the First Continental Congress met in Philadelphia</a:t>
            </a:r>
          </a:p>
          <a:p>
            <a:pPr lvl="1" eaLnBrk="1" hangingPunct="1"/>
            <a:r>
              <a:rPr lang="en-US" altLang="en-US" sz="2400"/>
              <a:t>comprised of distinguished men in America from all the colonies</a:t>
            </a:r>
          </a:p>
          <a:p>
            <a:pPr lvl="1" eaLnBrk="1" hangingPunct="1"/>
            <a:r>
              <a:rPr lang="en-US" altLang="en-US" sz="2400"/>
              <a:t>agreed to cut off imports from Britain until Intolerable Acts were repealed</a:t>
            </a:r>
          </a:p>
          <a:p>
            <a:pPr lvl="1" eaLnBrk="1" hangingPunct="1"/>
            <a:r>
              <a:rPr lang="en-US" altLang="en-US" sz="2400"/>
              <a:t>urged local communities to set up committees to enforce shutdown of trade</a:t>
            </a:r>
          </a:p>
          <a:p>
            <a:pPr eaLnBrk="1" hangingPunct="1"/>
            <a:r>
              <a:rPr lang="en-US" altLang="en-US" sz="2400"/>
              <a:t>1775 – the Second Continental Congress held</a:t>
            </a:r>
          </a:p>
          <a:p>
            <a:pPr lvl="1" eaLnBrk="1" hangingPunct="1"/>
            <a:r>
              <a:rPr lang="en-US" altLang="en-US" sz="2400"/>
              <a:t>comprised of 5 re-elected delegates</a:t>
            </a:r>
          </a:p>
          <a:p>
            <a:pPr lvl="1" eaLnBrk="1" hangingPunct="1"/>
            <a:r>
              <a:rPr lang="en-US" altLang="en-US" sz="2400"/>
              <a:t>election of representatives to a South Carolina Provincial Congress (a new legislature, in defiance of royal authority)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13F25D5F-F3C5-ED49-B8B8-E18CF0994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A5E56-2BF7-E149-AEB7-A1AA77AB7A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60F85C-7DA2-A347-AE74-197F672B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Choosing Sides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85CE085D-3AF7-8648-95D6-2252D5AB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Names used to identify sides in the struggle:          </a:t>
            </a:r>
          </a:p>
          <a:p>
            <a:pPr lvl="1" eaLnBrk="1" hangingPunct="1"/>
            <a:r>
              <a:rPr lang="en-US" altLang="en-US" sz="2400"/>
              <a:t>Patriots, partisans, rebels (favored American rights, willing to fight for them) </a:t>
            </a:r>
          </a:p>
          <a:p>
            <a:pPr lvl="1" eaLnBrk="1" hangingPunct="1"/>
            <a:r>
              <a:rPr lang="en-US" altLang="en-US" sz="2400"/>
              <a:t>Loyalists or Tories (those loyal to Britain)                       	</a:t>
            </a:r>
          </a:p>
          <a:p>
            <a:pPr lvl="1" eaLnBrk="1" hangingPunct="1"/>
            <a:r>
              <a:rPr lang="en-US" altLang="en-US" sz="2400"/>
              <a:t>Redcoats (British Soldiers)</a:t>
            </a:r>
          </a:p>
          <a:p>
            <a:pPr lvl="1" eaLnBrk="1" hangingPunct="1"/>
            <a:r>
              <a:rPr lang="en-US" altLang="en-US" sz="2400"/>
              <a:t>Continentals (official American troops authorized by Continental Congress) </a:t>
            </a:r>
          </a:p>
          <a:p>
            <a:pPr eaLnBrk="1" hangingPunct="1"/>
            <a:r>
              <a:rPr lang="en-US" altLang="en-US" sz="2400"/>
              <a:t>Most Patriot troops in South Carolina were militia, local fighters not directly under Continental Army, who seldom had standard uniforms.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48744712-5491-0F4D-AB0C-3C312C5B5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0BC93-72A1-B445-8EEE-065BBC15C9B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04C6F-68E8-944C-94FE-2FA17289058A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2813E8A-5D09-5248-9EFA-5A44236D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2FF6F-9FD4-6447-95AE-34167E94BA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2304-2B01-574A-ABB9-EE3E3BFA1062}"/>
              </a:ext>
            </a:extLst>
          </p:cNvPr>
          <p:cNvSpPr/>
          <p:nvPr/>
        </p:nvSpPr>
        <p:spPr>
          <a:xfrm>
            <a:off x="457200" y="4831566"/>
            <a:ext cx="64008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373C9-B8A2-7C44-9099-3931BACCFB49}"/>
              </a:ext>
            </a:extLst>
          </p:cNvPr>
          <p:cNvSpPr txBox="1"/>
          <p:nvPr/>
        </p:nvSpPr>
        <p:spPr>
          <a:xfrm>
            <a:off x="457199" y="4831566"/>
            <a:ext cx="6248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Conflict in the Making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Fight Begins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Moves to the South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in the Building of a New Nation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642C-4437-7B4F-8D50-D4C0A05D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Conflict in the Making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61880A1-007A-F642-A8FD-D46C9606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conflicts lead to the American Revolution?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72DDD6B2-8B80-1243-A349-B67054328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8F0C0-2805-3C4B-824D-33FE9F8085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F62C-2544-F645-922D-CC25B595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Conflict in the Making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138B0CF-3A31-2143-ADC4-EED5627E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Proclamation Line of 1763</a:t>
            </a:r>
          </a:p>
          <a:p>
            <a:pPr lvl="1" eaLnBrk="1" hangingPunct="1"/>
            <a:r>
              <a:rPr lang="en-US" altLang="en-US"/>
              <a:t>Stamp Act</a:t>
            </a:r>
          </a:p>
          <a:p>
            <a:pPr lvl="1" eaLnBrk="1" hangingPunct="1"/>
            <a:r>
              <a:rPr lang="en-US" altLang="en-US"/>
              <a:t>Sons of Liberty</a:t>
            </a:r>
          </a:p>
          <a:p>
            <a:pPr lvl="1" eaLnBrk="1" hangingPunct="1"/>
            <a:r>
              <a:rPr lang="en-US" altLang="en-US"/>
              <a:t>Tea Act</a:t>
            </a:r>
          </a:p>
          <a:p>
            <a:pPr lvl="1" eaLnBrk="1" hangingPunct="1"/>
            <a:r>
              <a:rPr lang="en-US" altLang="en-US"/>
              <a:t>monopoly</a:t>
            </a:r>
          </a:p>
          <a:p>
            <a:pPr lvl="1" eaLnBrk="1" hangingPunct="1"/>
            <a:r>
              <a:rPr lang="en-US" altLang="en-US"/>
              <a:t>First Continental Congress</a:t>
            </a:r>
          </a:p>
          <a:p>
            <a:pPr lvl="1" eaLnBrk="1" hangingPunct="1"/>
            <a:r>
              <a:rPr lang="en-US" altLang="en-US"/>
              <a:t>Second Continental Congress</a:t>
            </a:r>
          </a:p>
          <a:p>
            <a:pPr lvl="1" eaLnBrk="1" hangingPunct="1"/>
            <a:r>
              <a:rPr lang="en-US" altLang="en-US"/>
              <a:t>South Carolina Provincial Congress</a:t>
            </a:r>
          </a:p>
          <a:p>
            <a:pPr lvl="1" eaLnBrk="1" hangingPunct="1"/>
            <a:r>
              <a:rPr lang="en-US" altLang="en-US"/>
              <a:t>Loyalist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13E8B9F7-149D-1540-9839-E8E708B9C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6C95A-FDD8-FB47-8666-5E44F5E825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8CC49-60CC-1949-95E6-CD3063C5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</a:t>
            </a:r>
            <a:br>
              <a:rPr lang="en-US" dirty="0"/>
            </a:br>
            <a:r>
              <a:rPr lang="en-US" dirty="0"/>
              <a:t> The Proclamation of 1763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A903A291-411C-514F-9FAC-123DF2AC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1763, after the French and Indian War</a:t>
            </a:r>
          </a:p>
          <a:p>
            <a:pPr lvl="1" eaLnBrk="1" hangingPunct="1"/>
            <a:r>
              <a:rPr lang="en-US" altLang="en-US" sz="2400"/>
              <a:t>The thirteen colonies had secure markets for their goods.</a:t>
            </a:r>
          </a:p>
          <a:p>
            <a:pPr lvl="1" eaLnBrk="1" hangingPunct="1"/>
            <a:r>
              <a:rPr lang="en-US" altLang="en-US" sz="2400"/>
              <a:t>Their taxes were accepted.</a:t>
            </a:r>
          </a:p>
          <a:p>
            <a:pPr lvl="1" eaLnBrk="1" hangingPunct="1"/>
            <a:r>
              <a:rPr lang="en-US" altLang="en-US" sz="2400"/>
              <a:t>American population was youthful, with 60% under 21.</a:t>
            </a:r>
          </a:p>
          <a:p>
            <a:pPr eaLnBrk="1" hangingPunct="1"/>
            <a:r>
              <a:rPr lang="en-US" altLang="en-US" sz="2400"/>
              <a:t>The Proclamation Line of 1763 – established by government of George III</a:t>
            </a:r>
          </a:p>
          <a:p>
            <a:pPr eaLnBrk="1" hangingPunct="1"/>
            <a:r>
              <a:rPr lang="en-US" altLang="en-US" sz="2400"/>
              <a:t>John Stuart</a:t>
            </a:r>
          </a:p>
          <a:p>
            <a:pPr lvl="1" eaLnBrk="1" hangingPunct="1"/>
            <a:r>
              <a:rPr lang="en-US" altLang="en-US" sz="2400"/>
              <a:t>Superintendent of Indian Affairs for the Southern Department, met with governors</a:t>
            </a:r>
          </a:p>
          <a:p>
            <a:pPr lvl="1" eaLnBrk="1" hangingPunct="1"/>
            <a:r>
              <a:rPr lang="en-US" altLang="en-US" sz="2400"/>
              <a:t>Indian representatives in Augusta meant to establish peace between whites and Native Americans by explaining the Proclamation Line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357E1145-FF53-F646-AB5C-EAAA271AB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8EC35-27B3-7942-8C96-611D842307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8B9EA-CDCB-0043-97C3-FA1758D1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Question of Taxes: </a:t>
            </a:r>
            <a:br>
              <a:rPr lang="en-US" dirty="0"/>
            </a:br>
            <a:r>
              <a:rPr lang="en-US" dirty="0"/>
              <a:t>The Sugar Act &amp; The Stamp Act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D101290E-D7F2-A940-98F1-B6BCA9C0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Britain felt that the colonists should help pay off their debt as a country. New acts were passed by Parliament, and colonists argued about the new, unfair taxes. </a:t>
            </a:r>
          </a:p>
          <a:p>
            <a:pPr lvl="1" eaLnBrk="1" hangingPunct="1"/>
            <a:r>
              <a:rPr lang="en-US" altLang="en-US" sz="2400"/>
              <a:t>The Sugar Act (Revenue Act of 1764) – placed import duty on luxury items, such as sugar brought from abroad</a:t>
            </a:r>
          </a:p>
          <a:p>
            <a:pPr lvl="1" eaLnBrk="1" hangingPunct="1"/>
            <a:r>
              <a:rPr lang="en-US" altLang="en-US" sz="2400"/>
              <a:t>The Stamp Act of 1765 – levied direct tax on colonists (all paper items like newspapers, books, wills, playing cards, etc.)</a:t>
            </a:r>
          </a:p>
          <a:p>
            <a:pPr eaLnBrk="1" hangingPunct="1"/>
            <a:r>
              <a:rPr lang="en-US" altLang="en-US" sz="2400"/>
              <a:t>All classes were affected by the taxes, especially the urban class.</a:t>
            </a: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0DA57AD1-F94B-1E47-B32D-DBF3E433C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646BE-A32B-7E48-8526-F00A878858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D76D7DE5-067B-1240-BB58-4E9D6A000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1524000"/>
            <a:ext cx="5257800" cy="4267200"/>
          </a:xfrm>
        </p:spPr>
        <p:txBody>
          <a:bodyPr/>
          <a:lstStyle/>
          <a:p>
            <a:pPr eaLnBrk="1" hangingPunct="1"/>
            <a:r>
              <a:rPr lang="en-US" altLang="en-US" sz="2000"/>
              <a:t>“No taxation without representation” – slogan of Americans in response to the Stamp Act</a:t>
            </a:r>
          </a:p>
          <a:p>
            <a:pPr lvl="1" eaLnBrk="1" hangingPunct="1"/>
            <a:r>
              <a:rPr lang="en-US" altLang="en-US" sz="2000"/>
              <a:t>explosive protests happened</a:t>
            </a:r>
          </a:p>
          <a:p>
            <a:pPr lvl="1" eaLnBrk="1" hangingPunct="1"/>
            <a:r>
              <a:rPr lang="en-US" altLang="en-US" sz="2000"/>
              <a:t>Sons of Liberty organizations formed, threatening implementers of the Stamp Act.</a:t>
            </a:r>
          </a:p>
          <a:p>
            <a:pPr eaLnBrk="1" hangingPunct="1"/>
            <a:r>
              <a:rPr lang="en-US" altLang="en-US" sz="2000"/>
              <a:t>1766 - Stamp Act repealed by Parliament, Declaratory Act passed same day (Parliament had constitutional rights to tax)</a:t>
            </a:r>
          </a:p>
          <a:p>
            <a:pPr eaLnBrk="1" hangingPunct="1"/>
            <a:r>
              <a:rPr lang="en-US" altLang="en-US" sz="2000"/>
              <a:t>1767 –The Townshend Acts passed by Parliament (placed import duty on tea, paint, lead, and glass)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7650" name="Content Placeholder 2">
            <a:extLst>
              <a:ext uri="{FF2B5EF4-FFF2-40B4-BE49-F238E27FC236}">
                <a16:creationId xmlns:a16="http://schemas.microsoft.com/office/drawing/2014/main" id="{7A87ECF1-3C94-4B4A-AE71-0A275ACBE3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2438400"/>
            <a:ext cx="3505200" cy="244633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32F3CA-BA2E-6F42-A2B4-3746546B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Protests and Repeal   </a:t>
            </a:r>
            <a:br>
              <a:rPr lang="en-US" dirty="0"/>
            </a:br>
            <a:r>
              <a:rPr lang="en-US" dirty="0"/>
              <a:t> &amp; The Townshend Acts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6736FD05-59A4-4644-85D0-A73083D3E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B36B2-BE12-E84B-AEAA-1B4D9D00C9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69024-8D33-7149-87DC-8D79A5CD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43463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Repeal of the Stamp Act: a humorous depiction the death of “Miss America Stamp”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4880D-AD4A-B94D-95F3-C0401576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Wilkes Fund Controversy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A6FEDFE0-F5E3-3D45-B73A-00BDEDF2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Conflict over Commons House expenditure of tax money:</a:t>
            </a:r>
          </a:p>
          <a:p>
            <a:pPr lvl="1" eaLnBrk="1" hangingPunct="1"/>
            <a:r>
              <a:rPr lang="en-US" altLang="en-US" sz="2400"/>
              <a:t>John Wilkes (editor of a London newspaper) criticized the king and was arrested.</a:t>
            </a:r>
          </a:p>
          <a:p>
            <a:pPr lvl="1" eaLnBrk="1" hangingPunct="1"/>
            <a:r>
              <a:rPr lang="en-US" altLang="en-US" sz="2400"/>
              <a:t>Commons House contributed money for his defense, further angering King George III.</a:t>
            </a:r>
          </a:p>
          <a:p>
            <a:pPr eaLnBrk="1" hangingPunct="1"/>
            <a:r>
              <a:rPr lang="en-US" altLang="en-US" sz="2400"/>
              <a:t>The king ordered the colony not to spend money without royal approval.</a:t>
            </a:r>
          </a:p>
          <a:p>
            <a:pPr eaLnBrk="1" hangingPunct="1"/>
            <a:r>
              <a:rPr lang="en-US" altLang="en-US" sz="2400"/>
              <a:t>South Carolina resisted the authority of the royal government.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04AE96A7-A59E-C34A-9DB2-69EA33C32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1E4AF0-1E40-794F-A586-7209016DA8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5">
            <a:extLst>
              <a:ext uri="{FF2B5EF4-FFF2-40B4-BE49-F238E27FC236}">
                <a16:creationId xmlns:a16="http://schemas.microsoft.com/office/drawing/2014/main" id="{38CDD29D-6C92-AA43-905C-27A9481C2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105400" cy="4343400"/>
          </a:xfrm>
        </p:spPr>
        <p:txBody>
          <a:bodyPr/>
          <a:lstStyle/>
          <a:p>
            <a:pPr eaLnBrk="1" hangingPunct="1"/>
            <a:r>
              <a:rPr lang="en-US" altLang="en-US" sz="2200"/>
              <a:t>1773 – Tea Act: designed to save English East India Company from bankruptcy, gave the company a monopoly to sell their tea in the colonies</a:t>
            </a:r>
          </a:p>
          <a:p>
            <a:pPr eaLnBrk="1" hangingPunct="1"/>
            <a:r>
              <a:rPr lang="en-US" altLang="en-US" sz="2200"/>
              <a:t>Objections from Americans: (1) unfair to cut out competing tea shippers, and (2) tea still taxed</a:t>
            </a:r>
          </a:p>
          <a:p>
            <a:pPr eaLnBrk="1" hangingPunct="1"/>
            <a:r>
              <a:rPr lang="en-US" altLang="en-US" sz="2200"/>
              <a:t>Boston Tea Party: most famous symbol of American defiance of Britain, citizens disguised as Indians dumping tea (stored by Governor William Bull) into the Boston harbor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31746" name="Content Placeholder 2">
            <a:extLst>
              <a:ext uri="{FF2B5EF4-FFF2-40B4-BE49-F238E27FC236}">
                <a16:creationId xmlns:a16="http://schemas.microsoft.com/office/drawing/2014/main" id="{C3162EA0-1C69-AA40-94C9-3C388C5E05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133600"/>
            <a:ext cx="3581400" cy="22907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11F2C3-5E85-D142-9D35-82164111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Tea Act and Its Consequences</a:t>
            </a:r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2C796830-BBA4-5B4D-9BA7-A98FA879B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5D117-0AA1-C846-A358-5D2B973EF4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FEFA8-423E-E54B-9CF1-4AB1FEB9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945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Boston Tea Party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780</Words>
  <Application>Microsoft Macintosh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Conflict in the Making</vt:lpstr>
      <vt:lpstr>Section 1: Conflict in the Making</vt:lpstr>
      <vt:lpstr>Introduction &amp;  The Proclamation of 1763</vt:lpstr>
      <vt:lpstr>The Question of Taxes:  The Sugar Act &amp; The Stamp Act</vt:lpstr>
      <vt:lpstr>Protests and Repeal     &amp; The Townshend Acts</vt:lpstr>
      <vt:lpstr>The Wilkes Fund Controversy</vt:lpstr>
      <vt:lpstr>The Tea Act and Its Consequences</vt:lpstr>
      <vt:lpstr>The Intolerable Acts</vt:lpstr>
      <vt:lpstr>Continental and Provincial Congresses</vt:lpstr>
      <vt:lpstr>Choosing Sides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484</cp:revision>
  <dcterms:created xsi:type="dcterms:W3CDTF">2010-06-02T19:20:05Z</dcterms:created>
  <dcterms:modified xsi:type="dcterms:W3CDTF">2021-04-09T20:39:41Z</dcterms:modified>
  <cp:category/>
</cp:coreProperties>
</file>