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0" r:id="rId3"/>
    <p:sldId id="270" r:id="rId4"/>
    <p:sldId id="276" r:id="rId5"/>
    <p:sldId id="275" r:id="rId6"/>
    <p:sldId id="309" r:id="rId7"/>
    <p:sldId id="317" r:id="rId8"/>
    <p:sldId id="346" r:id="rId9"/>
    <p:sldId id="347" r:id="rId10"/>
    <p:sldId id="348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1" autoAdjust="0"/>
    <p:restoredTop sz="89115" autoAdjust="0"/>
  </p:normalViewPr>
  <p:slideViewPr>
    <p:cSldViewPr>
      <p:cViewPr varScale="1">
        <p:scale>
          <a:sx n="110" d="100"/>
          <a:sy n="110" d="100"/>
        </p:scale>
        <p:origin x="15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A8BCED-B712-AB49-8F00-02AC8E0654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2628C-3002-BD45-A676-E6D4FCAA16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F652B4-7136-0946-B508-E8AAF7364984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4CB0D-E8BB-5642-9610-BB53A10860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20C7D-2FEC-BF4D-84CF-A3224A7A8F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DE39EA-7C57-8E41-BAD1-0072A32DB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BB8916-22A1-C840-809D-ED55143CB6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4403C-8B20-D149-B7DB-09495C1723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45BD8B-6204-8B4F-86C1-1F776E33DA71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13F6180-363A-D84D-B87A-CE73E30472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6A6FF9-B876-3E4D-B616-9E17CB111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5B91C-170A-8D4D-8FD3-4E4136EF96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2E832-9659-2540-B0AE-09F3AE89B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4A3F883-1E0E-4F41-94CC-83A475C59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05E87784-FDCC-E54F-86E0-A9250B7D18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DAEC7D90-4662-A34D-BDED-99C5D6A3F4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50D573E0-270E-0F41-A2AE-F460CD554E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E8B14941-0CA3-F14A-90FD-E128DD9644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49E7F6BA-D3C2-FD4B-89D9-1508997EE6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FE028449-DE02-C445-9268-90B870043B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54D35C62-80B7-3F4D-BF4F-8E7469E862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C70D341F-A389-ED40-83F0-EC9C9EDCAC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C0282FF9-FE03-0F41-A6EC-2ABF7BC17C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DDE0291B-D241-1947-951C-51E62123CE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BF3CBBA0-4CD4-4C45-8C24-9E173B74F9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AED92823-FE4A-F641-8DE4-7AF1CC9A68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FC14151E-774D-4F44-8326-01A76370A7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5104B726-A9D5-0F49-B93F-0C1F4E7299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ABDE8656-2327-7942-B125-AA0E5C9E87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D937F900-911A-E442-B65B-803E171317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49E7A588-1EB4-524F-B6CA-2C246B84F2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30E8E209-8379-4E46-B3E7-A3903540F1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313FAC78-6C28-F04A-A921-6A9DFA0942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6EBB8CAC-9EA1-E04E-95C3-4377F6C02A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0346F-667F-7F4D-92E0-10D303A4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4C46E-0DE8-7744-901B-D17B627FD760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EFCC1-1516-3E45-8243-D283ACED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93D22-4D13-544F-96B8-A4B2309E1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71EB8-73EB-B64F-B6C5-E33D51105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250562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E98C8-BBF1-E041-9956-92C292463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15076-5C26-234C-A6B7-70A52DB4952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23250-8AE1-9D4F-AD9B-259BFEC3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C4B1D-5C96-414C-87C1-04FB0CFF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575F-93D5-E644-9C2C-E5589BA46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078039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93D90-A3F1-A44F-B055-9630BAEC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CBA1-7678-3F4E-BEC0-997F9D01B21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42E9C-BAD2-2940-9195-131F1242B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D080A-4AC3-BA4D-B87A-98C5ABEB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0A2C2-F6F0-1B4F-8831-00700D82FD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475018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A71251-1F09-8F48-81FD-C4BBCFA0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45A8-1995-9C43-99F1-B4135CC4CB6A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BA6CA5-B9F9-8643-9E5B-9BC3F278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DAA9C3-2AAD-774F-980C-65687219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C91A1-5B64-E44C-BDEE-2C45990D9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304252A-E4F8-0640-9A24-ECB5CB514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01834706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209D5-F8B9-3249-A114-DCB5D6A8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02D42-06E1-5C48-837E-52E99E27B21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E4B94-5192-1E48-8188-EC8777B8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271C9-8F6D-7741-AD20-BD2B8085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F4A9-07B3-C549-B76B-D098FDF988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585451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D6B5632-871F-1545-8F9D-58A9A64A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F3A3D-0F4C-F34D-A447-E4AB5712B41C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F68CE8F-799B-054F-AF7B-AEE814C6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D86EC65-6284-2145-895C-41B5F83F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CFC9-F293-7241-857F-B75D7D931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9DBC3F7-290C-7B4B-AFC9-E7217BEEE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2881293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EF07E4-8A8B-194F-8937-BF3CB26F2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C1F01-4316-3549-9A52-4FBF3F3D00A8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7E0A46-F2D5-5F46-949C-277413A5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AA5AE6-DE83-674F-B469-78EE743A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5E23A-9152-5241-9A7B-93BA47D36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016146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098810-F12B-004E-BC4A-501C9E84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CCC92-1E46-CB4F-8478-22F131A1B73A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D4AED2-2F4F-AA4E-B55A-1C6931BCB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A40832-AD48-5749-B9CC-83A393C3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28AA-1FFD-D149-89BB-75DE802AC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170759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F319A7-94F1-5045-9643-B2D163344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34CF-E1ED-EA4B-A6A8-44963790E057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E47A846-46B5-2140-A505-3813C0EE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3E5104-888B-644E-84F6-4671C24D8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C2A8-AA69-B249-B777-41ABFB1826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081618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46D3BA-0CC1-1B46-BF1A-742FCBC6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C02CB-F5E1-BE4D-B02F-45B32CDB083A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BA83E8-4085-054B-B124-963010539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DBF0AE-82FA-E448-8344-7A1CD44F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283D5-9477-5542-950E-378AF80C3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236416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1D5D57-DAAB-2148-9C90-F81FB212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98B93-33FC-154E-A736-5C60ACD1E6E2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A7A577-B927-D040-B706-F3013DB6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4747FF-0298-F244-9256-58A82CF3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B445-C815-7141-9B5E-AABCF2A3B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731407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F849DD6-5B27-5B45-911F-E5B3C3DA11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A7F794D-761F-7845-B096-62C3ED7A42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0FB4A-0E6E-EA4B-AEDB-0ECE22DC6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7DB6EC-54DA-FA45-B2A2-71B90C49EA4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156E2-542A-7E4E-9108-DE2A9FBA0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7724B-9FEB-8F4F-874C-14AE07266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456AC1-98FE-5C41-AD7D-5FC53E171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90" r:id="rId2"/>
    <p:sldLayoutId id="2147483882" r:id="rId3"/>
    <p:sldLayoutId id="2147483891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0327F524-F6D3-3044-AB03-DF7C2BB70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553200"/>
            <a:ext cx="1828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2022 Clairmont Press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1CFF56B-A708-7142-9FF0-9455D071B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16D904-05FD-BA44-AAD3-8664C15838F1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7: A Revolutionary Generation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5D5AA4-AD26-3244-8AC0-871AA869C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The South Carolina Constitution of 1778  </a:t>
            </a:r>
            <a:br>
              <a:rPr lang="en-US" sz="3600" dirty="0"/>
            </a:br>
            <a:r>
              <a:rPr lang="en-US" sz="3600" dirty="0"/>
              <a:t>&amp; The Articles of Confederation</a:t>
            </a:r>
          </a:p>
        </p:txBody>
      </p:sp>
      <p:sp>
        <p:nvSpPr>
          <p:cNvPr id="54274" name="Content Placeholder 5">
            <a:extLst>
              <a:ext uri="{FF2B5EF4-FFF2-40B4-BE49-F238E27FC236}">
                <a16:creationId xmlns:a16="http://schemas.microsoft.com/office/drawing/2014/main" id="{F5BD4778-04C6-B547-AFA3-2914C3FAD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The new Constitution of 1778</a:t>
            </a:r>
          </a:p>
          <a:p>
            <a:pPr lvl="1" eaLnBrk="1" hangingPunct="1"/>
            <a:r>
              <a:rPr lang="en-US" altLang="en-US"/>
              <a:t>of a permanent nature</a:t>
            </a:r>
          </a:p>
          <a:p>
            <a:pPr lvl="1" eaLnBrk="1" hangingPunct="1"/>
            <a:r>
              <a:rPr lang="en-US" altLang="en-US"/>
              <a:t>written by state leaders</a:t>
            </a:r>
          </a:p>
          <a:p>
            <a:pPr lvl="1" eaLnBrk="1" hangingPunct="1"/>
            <a:r>
              <a:rPr lang="en-US" altLang="en-US"/>
              <a:t>aim of government was to be controlled by Lowcountry elite</a:t>
            </a:r>
          </a:p>
          <a:p>
            <a:pPr eaLnBrk="1" hangingPunct="1"/>
            <a:r>
              <a:rPr lang="en-US" altLang="en-US"/>
              <a:t>Articles of Confederation</a:t>
            </a:r>
          </a:p>
          <a:p>
            <a:pPr lvl="1" eaLnBrk="1" hangingPunct="1"/>
            <a:r>
              <a:rPr lang="en-US" altLang="en-US"/>
              <a:t>adopted in 1777 by the national Congress</a:t>
            </a:r>
          </a:p>
          <a:p>
            <a:pPr lvl="1" eaLnBrk="1" hangingPunct="1"/>
            <a:r>
              <a:rPr lang="en-US" altLang="en-US"/>
              <a:t>was to act as a constitution for the national government (though not ratified by the states until 1781)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4275" name="Slide Number Placeholder 6">
            <a:extLst>
              <a:ext uri="{FF2B5EF4-FFF2-40B4-BE49-F238E27FC236}">
                <a16:creationId xmlns:a16="http://schemas.microsoft.com/office/drawing/2014/main" id="{8AFC111A-1D81-EC4E-BE6A-E735A764F9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C9FA89-D334-8541-A756-C9645011AC2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CE6031-E549-1741-BADE-B5C02ECBCBE0}"/>
              </a:ext>
            </a:extLst>
          </p:cNvPr>
          <p:cNvSpPr txBox="1"/>
          <p:nvPr/>
        </p:nvSpPr>
        <p:spPr>
          <a:xfrm>
            <a:off x="33885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62813E8A-5D09-5248-9EFA-5A44236D7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C2FF6F-9FD4-6447-95AE-34167E94BA0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22304-2B01-574A-ABB9-EE3E3BFA1062}"/>
              </a:ext>
            </a:extLst>
          </p:cNvPr>
          <p:cNvSpPr/>
          <p:nvPr/>
        </p:nvSpPr>
        <p:spPr>
          <a:xfrm>
            <a:off x="457200" y="4831566"/>
            <a:ext cx="6400800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373C9-B8A2-7C44-9099-3931BACCFB49}"/>
              </a:ext>
            </a:extLst>
          </p:cNvPr>
          <p:cNvSpPr txBox="1"/>
          <p:nvPr/>
        </p:nvSpPr>
        <p:spPr>
          <a:xfrm>
            <a:off x="457199" y="4831566"/>
            <a:ext cx="6248400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Conflict in the Making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The Fight Begins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War Moves to the South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South Carolina in the Building of a New Nation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2C4F-77C6-0C47-BF8D-73CD11D6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The Fight Begins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BD7A7B43-3AA6-C24F-ADDC-1A35580F7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667000"/>
          </a:xfrm>
        </p:spPr>
        <p:txBody>
          <a:bodyPr/>
          <a:lstStyle/>
          <a:p>
            <a:pPr eaLnBrk="1" hangingPunct="1"/>
            <a:r>
              <a:rPr lang="en-US" altLang="en-US"/>
              <a:t>Essential Question: What was South Carolina’s role in the American Revolution?</a:t>
            </a:r>
          </a:p>
          <a:p>
            <a:pPr eaLnBrk="1" hangingPunct="1"/>
            <a:endParaRPr lang="en-US" altLang="en-US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39940" name="Slide Number Placeholder 4">
            <a:extLst>
              <a:ext uri="{FF2B5EF4-FFF2-40B4-BE49-F238E27FC236}">
                <a16:creationId xmlns:a16="http://schemas.microsoft.com/office/drawing/2014/main" id="{F954E2C9-0539-4E41-9B20-3859FFE8F5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826A00-1A3A-D546-81B2-C719AB5BEA3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CA20C-7E70-FA4E-B282-68B787E5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The Fight Begins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BAEBED62-7E7B-8448-9718-F38CAB72F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4000"/>
            <a:ext cx="8229600" cy="3124200"/>
          </a:xfrm>
        </p:spPr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Treaty of Ninety Six</a:t>
            </a:r>
          </a:p>
          <a:p>
            <a:pPr lvl="1" eaLnBrk="1" hangingPunct="1"/>
            <a:r>
              <a:rPr lang="en-US" altLang="en-US"/>
              <a:t>Declaration of Independence</a:t>
            </a:r>
          </a:p>
          <a:p>
            <a:pPr lvl="1" eaLnBrk="1" hangingPunct="1"/>
            <a:r>
              <a:rPr lang="en-US" altLang="en-US"/>
              <a:t>Constitution of 1778</a:t>
            </a:r>
          </a:p>
          <a:p>
            <a:pPr lvl="1" eaLnBrk="1" hangingPunct="1"/>
            <a:r>
              <a:rPr lang="en-US" altLang="en-US"/>
              <a:t>Articles of Confederation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41987" name="Slide Number Placeholder 4">
            <a:extLst>
              <a:ext uri="{FF2B5EF4-FFF2-40B4-BE49-F238E27FC236}">
                <a16:creationId xmlns:a16="http://schemas.microsoft.com/office/drawing/2014/main" id="{9869722D-3283-B54E-885C-ECB2F82D77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1B3685-CB98-4C4D-A66B-5234CCD8E60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DDA8FD-89BF-DE4C-8CC0-E894C56A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Carolina’s Response to War</a:t>
            </a:r>
          </a:p>
        </p:txBody>
      </p:sp>
      <p:sp>
        <p:nvSpPr>
          <p:cNvPr id="44034" name="Content Placeholder 5">
            <a:extLst>
              <a:ext uri="{FF2B5EF4-FFF2-40B4-BE49-F238E27FC236}">
                <a16:creationId xmlns:a16="http://schemas.microsoft.com/office/drawing/2014/main" id="{45DC683A-7BDA-2D49-8CB7-7A248DDA1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The Provincial Congress took steps to gain support:</a:t>
            </a:r>
          </a:p>
          <a:p>
            <a:pPr lvl="1" eaLnBrk="1" hangingPunct="1"/>
            <a:r>
              <a:rPr lang="en-US" altLang="en-US" sz="2400"/>
              <a:t>raised troops, issued paper money for arms and troops</a:t>
            </a:r>
          </a:p>
          <a:p>
            <a:pPr lvl="1" eaLnBrk="1" hangingPunct="1"/>
            <a:r>
              <a:rPr lang="en-US" altLang="en-US" sz="2400"/>
              <a:t>expected all citizens to sign pledge of support</a:t>
            </a:r>
          </a:p>
          <a:p>
            <a:pPr lvl="1" eaLnBrk="1" hangingPunct="1"/>
            <a:r>
              <a:rPr lang="en-US" altLang="en-US" sz="2400"/>
              <a:t>support strongest in coastal plantation country and certain towns, most divided in Upcountry </a:t>
            </a:r>
          </a:p>
          <a:p>
            <a:pPr lvl="1" eaLnBrk="1" hangingPunct="1"/>
            <a:r>
              <a:rPr lang="en-US" altLang="en-US" sz="2400"/>
              <a:t>tried to persuade Upcountry to submit to new government, managed to get many Loyalists to sign the Treaty of Ninety Six (a pledge to remain neutral) </a:t>
            </a:r>
          </a:p>
          <a:p>
            <a:pPr eaLnBrk="1" hangingPunct="1"/>
            <a:r>
              <a:rPr lang="en-US" altLang="en-US" sz="2400"/>
              <a:t>British rule ended in South Carolina on September 15, 1775.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44035" name="Slide Number Placeholder 6">
            <a:extLst>
              <a:ext uri="{FF2B5EF4-FFF2-40B4-BE49-F238E27FC236}">
                <a16:creationId xmlns:a16="http://schemas.microsoft.com/office/drawing/2014/main" id="{762905A3-3C10-164C-9B10-15A658EA2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67EAB3-C1E1-D844-A8DE-3DCF925299A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D6C34B-A534-EC48-BD38-EC1C7107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Loyalists versus Patriots in the Upcountry </a:t>
            </a:r>
            <a:br>
              <a:rPr lang="en-US" sz="3600" dirty="0"/>
            </a:br>
            <a:r>
              <a:rPr lang="en-US" sz="3600" dirty="0"/>
              <a:t>&amp;  A Temporary Constitution</a:t>
            </a:r>
          </a:p>
        </p:txBody>
      </p:sp>
      <p:sp>
        <p:nvSpPr>
          <p:cNvPr id="46082" name="Content Placeholder 5">
            <a:extLst>
              <a:ext uri="{FF2B5EF4-FFF2-40B4-BE49-F238E27FC236}">
                <a16:creationId xmlns:a16="http://schemas.microsoft.com/office/drawing/2014/main" id="{DCE17261-61C8-3449-932C-D0E95CC1A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Provincial Congress pushed for Upcountry cooperation.</a:t>
            </a:r>
          </a:p>
          <a:p>
            <a:pPr eaLnBrk="1" hangingPunct="1"/>
            <a:r>
              <a:rPr lang="en-US" altLang="en-US"/>
              <a:t>1775 – first casualties of the war suffered by South Carolina (Loyalists vs. Patriots)</a:t>
            </a:r>
          </a:p>
          <a:p>
            <a:pPr eaLnBrk="1" hangingPunct="1"/>
            <a:r>
              <a:rPr lang="en-US" altLang="en-US"/>
              <a:t>Continental Congress advised each colony to establish a government:</a:t>
            </a:r>
          </a:p>
          <a:p>
            <a:pPr lvl="1" eaLnBrk="1" hangingPunct="1"/>
            <a:r>
              <a:rPr lang="en-US" altLang="en-US"/>
              <a:t>1776 - temporary constitution completed by South Carolina; John Rutledge elected president and Henry Laurens vice-president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6083" name="Slide Number Placeholder 6">
            <a:extLst>
              <a:ext uri="{FF2B5EF4-FFF2-40B4-BE49-F238E27FC236}">
                <a16:creationId xmlns:a16="http://schemas.microsoft.com/office/drawing/2014/main" id="{7D9CC6A3-30BE-8946-A046-3D45528D50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4176EC-AA2F-284F-BAA6-BF16561FD5F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067931-39B9-DB45-9831-2247E5E0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Threats from the Sea and the Frontier </a:t>
            </a:r>
            <a:br>
              <a:rPr lang="en-US" dirty="0"/>
            </a:br>
            <a:r>
              <a:rPr lang="en-US" dirty="0"/>
              <a:t>&amp; The Battle at Sullivan’s Island</a:t>
            </a:r>
          </a:p>
        </p:txBody>
      </p:sp>
      <p:sp>
        <p:nvSpPr>
          <p:cNvPr id="48130" name="Content Placeholder 5">
            <a:extLst>
              <a:ext uri="{FF2B5EF4-FFF2-40B4-BE49-F238E27FC236}">
                <a16:creationId xmlns:a16="http://schemas.microsoft.com/office/drawing/2014/main" id="{66001557-68F1-C44F-8FBE-6E7E415F7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1776 – The British returned to Charles Town harbor with more ships, hoping to trap General Washington.</a:t>
            </a:r>
          </a:p>
          <a:p>
            <a:pPr eaLnBrk="1" hangingPunct="1"/>
            <a:r>
              <a:rPr lang="en-US" altLang="en-US" sz="2400"/>
              <a:t>Sullivan’s Island </a:t>
            </a:r>
          </a:p>
          <a:p>
            <a:pPr lvl="1" eaLnBrk="1" hangingPunct="1"/>
            <a:r>
              <a:rPr lang="en-US" altLang="en-US" sz="2400"/>
              <a:t>The British attacked from the sea.</a:t>
            </a:r>
          </a:p>
          <a:p>
            <a:pPr lvl="1" eaLnBrk="1" hangingPunct="1"/>
            <a:r>
              <a:rPr lang="en-US" altLang="en-US" sz="2400"/>
              <a:t>Colonel William Moultrie (commander of the fort) and Sergeant William Jasper as heroes and symbols of the state</a:t>
            </a:r>
          </a:p>
          <a:p>
            <a:pPr lvl="1" eaLnBrk="1" hangingPunct="1"/>
            <a:r>
              <a:rPr lang="en-US" altLang="en-US" sz="2400"/>
              <a:t>The rampart, built of palmetto logs and sand absorbed artillery fire, became a symbol for South Carolina.</a:t>
            </a:r>
          </a:p>
          <a:p>
            <a:pPr lvl="1" eaLnBrk="1" hangingPunct="1"/>
            <a:r>
              <a:rPr lang="en-US" altLang="en-US" sz="2400"/>
              <a:t>The battle was a huge victory for American cause and patriot morale.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8131" name="Slide Number Placeholder 6">
            <a:extLst>
              <a:ext uri="{FF2B5EF4-FFF2-40B4-BE49-F238E27FC236}">
                <a16:creationId xmlns:a16="http://schemas.microsoft.com/office/drawing/2014/main" id="{967CBD06-22FF-8B46-AC34-19F54FF003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5A0C70-2069-CD45-95D1-FCBF1C0B510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34504A-0356-124F-B196-ED095E66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 Cherokee Uprising</a:t>
            </a:r>
          </a:p>
        </p:txBody>
      </p:sp>
      <p:sp>
        <p:nvSpPr>
          <p:cNvPr id="50178" name="Content Placeholder 5">
            <a:extLst>
              <a:ext uri="{FF2B5EF4-FFF2-40B4-BE49-F238E27FC236}">
                <a16:creationId xmlns:a16="http://schemas.microsoft.com/office/drawing/2014/main" id="{378752DB-6364-0942-ACDF-EB99F4A57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encouraged by British and Loyalists</a:t>
            </a:r>
          </a:p>
          <a:p>
            <a:pPr eaLnBrk="1" hangingPunct="1"/>
            <a:r>
              <a:rPr lang="en-US" altLang="en-US" sz="2400"/>
              <a:t>1776 </a:t>
            </a:r>
          </a:p>
          <a:p>
            <a:pPr lvl="1" eaLnBrk="1" hangingPunct="1"/>
            <a:r>
              <a:rPr lang="en-US" altLang="en-US" sz="2400"/>
              <a:t>Cherokee uprising began in the Upcountry.</a:t>
            </a:r>
          </a:p>
          <a:p>
            <a:pPr lvl="1" eaLnBrk="1" hangingPunct="1"/>
            <a:r>
              <a:rPr lang="en-US" altLang="en-US" sz="2400"/>
              <a:t>small scale but brutal and fierce on both sides</a:t>
            </a:r>
          </a:p>
          <a:p>
            <a:pPr eaLnBrk="1" hangingPunct="1"/>
            <a:r>
              <a:rPr lang="en-US" altLang="en-US" sz="2400"/>
              <a:t>Patriot militias from South Carolina, Georgia, North Carolina, and Virginia defeated the Cherokee.</a:t>
            </a:r>
          </a:p>
          <a:p>
            <a:pPr eaLnBrk="1" hangingPunct="1"/>
            <a:r>
              <a:rPr lang="en-US" altLang="en-US" sz="2400"/>
              <a:t>1777</a:t>
            </a:r>
          </a:p>
          <a:p>
            <a:pPr lvl="1" eaLnBrk="1" hangingPunct="1"/>
            <a:r>
              <a:rPr lang="en-US" altLang="en-US" sz="2400"/>
              <a:t>treaty signed with the four states</a:t>
            </a:r>
          </a:p>
          <a:p>
            <a:pPr lvl="1" eaLnBrk="1" hangingPunct="1"/>
            <a:r>
              <a:rPr lang="en-US" altLang="en-US" sz="2400"/>
              <a:t>tribe gave up its land in South Carolina (present-day Greenville, Anderson, Oconee, Pickens Counties)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0179" name="Slide Number Placeholder 6">
            <a:extLst>
              <a:ext uri="{FF2B5EF4-FFF2-40B4-BE49-F238E27FC236}">
                <a16:creationId xmlns:a16="http://schemas.microsoft.com/office/drawing/2014/main" id="{D23B4C39-659B-F642-BF0F-3796D8A511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FC6D64-F3AF-A746-9017-D5DB23F7ED3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80463B-CABB-044A-B383-E99310C0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New Nation Declares Independence</a:t>
            </a:r>
          </a:p>
        </p:txBody>
      </p:sp>
      <p:sp>
        <p:nvSpPr>
          <p:cNvPr id="52226" name="Content Placeholder 5">
            <a:extLst>
              <a:ext uri="{FF2B5EF4-FFF2-40B4-BE49-F238E27FC236}">
                <a16:creationId xmlns:a16="http://schemas.microsoft.com/office/drawing/2014/main" id="{A00280F8-B432-684D-A2F2-E90FA426E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Declaration of Independence, 1776</a:t>
            </a:r>
          </a:p>
          <a:p>
            <a:pPr lvl="1" eaLnBrk="1" hangingPunct="1"/>
            <a:r>
              <a:rPr lang="en-US" altLang="en-US"/>
              <a:t>was written and adopted by the Continental Congress in Philadelphia</a:t>
            </a:r>
          </a:p>
          <a:p>
            <a:pPr lvl="1" eaLnBrk="1" hangingPunct="1"/>
            <a:r>
              <a:rPr lang="en-US" altLang="en-US"/>
              <a:t>stated idealistic foundations by which the nation was to be established</a:t>
            </a:r>
          </a:p>
          <a:p>
            <a:pPr lvl="1" eaLnBrk="1" hangingPunct="1"/>
            <a:r>
              <a:rPr lang="en-US" altLang="en-US"/>
              <a:t>author, Thomas Jefferson - strongly influenced by ideas of John Locke</a:t>
            </a:r>
          </a:p>
          <a:p>
            <a:pPr lvl="1" eaLnBrk="1" hangingPunct="1"/>
            <a:r>
              <a:rPr lang="en-US" altLang="en-US"/>
              <a:t>colonies demanded freedom from British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2227" name="Slide Number Placeholder 6">
            <a:extLst>
              <a:ext uri="{FF2B5EF4-FFF2-40B4-BE49-F238E27FC236}">
                <a16:creationId xmlns:a16="http://schemas.microsoft.com/office/drawing/2014/main" id="{E992D708-862C-684B-A84C-3B1466C43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B2066E-D469-4A4A-9C70-C110A35ACC3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5400</TotalTime>
  <Words>532</Words>
  <Application>Microsoft Macintosh PowerPoint</Application>
  <PresentationFormat>On-screen Show (4:3)</PresentationFormat>
  <Paragraphs>87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2: The Fight Begins</vt:lpstr>
      <vt:lpstr>Section 2: The Fight Begins</vt:lpstr>
      <vt:lpstr>South Carolina’s Response to War</vt:lpstr>
      <vt:lpstr>Loyalists versus Patriots in the Upcountry  &amp;  A Temporary Constitution</vt:lpstr>
      <vt:lpstr>Threats from the Sea and the Frontier  &amp; The Battle at Sullivan’s Island</vt:lpstr>
      <vt:lpstr>A Cherokee Uprising</vt:lpstr>
      <vt:lpstr>The New Nation Declares Independence</vt:lpstr>
      <vt:lpstr>The South Carolina Constitution of 1778   &amp; The Articles of Confederation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485</cp:revision>
  <dcterms:created xsi:type="dcterms:W3CDTF">2010-06-02T19:20:05Z</dcterms:created>
  <dcterms:modified xsi:type="dcterms:W3CDTF">2021-04-09T20:40:51Z</dcterms:modified>
  <cp:category/>
</cp:coreProperties>
</file>