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306" r:id="rId4"/>
    <p:sldId id="307" r:id="rId5"/>
    <p:sldId id="310" r:id="rId6"/>
    <p:sldId id="338" r:id="rId7"/>
    <p:sldId id="339" r:id="rId8"/>
    <p:sldId id="34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A8BCED-B712-AB49-8F00-02AC8E065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2628C-3002-BD45-A676-E6D4FCAA1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652B4-7136-0946-B508-E8AAF7364984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4CB0D-E8BB-5642-9610-BB53A1086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20C7D-2FEC-BF4D-84CF-A3224A7A8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DE39EA-7C57-8E41-BAD1-0072A32DB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B8916-22A1-C840-809D-ED55143CB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4403C-8B20-D149-B7DB-09495C1723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5BD8B-6204-8B4F-86C1-1F776E33DA71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3F6180-363A-D84D-B87A-CE73E3047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A6FF9-B876-3E4D-B616-9E17CB111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5B91C-170A-8D4D-8FD3-4E4136EF96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E832-9659-2540-B0AE-09F3AE89B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A3F883-1E0E-4F41-94CC-83A475C59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5E87784-FDCC-E54F-86E0-A9250B7D18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AEC7D90-4662-A34D-BDED-99C5D6A3F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9E7F6BA-D3C2-FD4B-89D9-1508997EE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E028449-DE02-C445-9268-90B870043B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8400260C-209A-4A4E-BC4B-EB07727826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778BE47-DDD6-DC49-A787-84D373F03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598F6A61-6A52-F24F-9B94-EE136FBFCE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9F8ED852-B7EF-8A48-9489-D36A7BC54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B9EC0FE4-4AAE-FF4F-85C2-20A61F8A77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1F76A09-F393-6C45-BBDE-51EA77CCC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ED147218-2E35-AC49-A593-EF37115AA0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8D695B56-3768-154C-B0CC-CD387BD88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2FAC0B26-722B-4849-BB11-AAA6E30C14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329891C7-D982-8D4B-966A-59FC9DF438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537EBC3B-48BD-D545-89F4-E5E06E5B72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0E2224FE-7AE9-B94C-A685-6CDAE77DBD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346F-667F-7F4D-92E0-10D303A4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C46E-0DE8-7744-901B-D17B627FD76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FCC1-1516-3E45-8243-D283ACE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3D22-4D13-544F-96B8-A4B2309E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1EB8-73EB-B64F-B6C5-E33D5110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5056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98C8-BBF1-E041-9956-92C29246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5076-5C26-234C-A6B7-70A52DB4952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3250-8AE1-9D4F-AD9B-259BFEC3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4B1D-5C96-414C-87C1-04FB0CFF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575F-93D5-E644-9C2C-E5589BA46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7803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93D90-A3F1-A44F-B055-9630BAEC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CBA1-7678-3F4E-BEC0-997F9D01B21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2E9C-BAD2-2940-9195-131F1242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D080A-4AC3-BA4D-B87A-98C5ABEB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A2C2-F6F0-1B4F-8831-00700D82F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7501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A71251-1F09-8F48-81FD-C4BBCFA0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45A8-1995-9C43-99F1-B4135CC4CB6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BA6CA5-B9F9-8643-9E5B-9BC3F278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DAA9C3-2AAD-774F-980C-65687219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1A1-5B64-E44C-BDEE-2C45990D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4252A-E4F8-0640-9A24-ECB5CB514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183470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09D5-F8B9-3249-A114-DCB5D6A8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2D42-06E1-5C48-837E-52E99E27B2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4B94-5192-1E48-8188-EC8777B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71C9-8F6D-7741-AD20-BD2B8085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F4A9-07B3-C549-B76B-D098FDF98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854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6B5632-871F-1545-8F9D-58A9A64A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3A3D-0F4C-F34D-A447-E4AB5712B41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68CE8F-799B-054F-AF7B-AEE814C6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86EC65-6284-2145-895C-41B5F83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CFC9-F293-7241-857F-B75D7D931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DBC3F7-290C-7B4B-AFC9-E7217BEEE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88129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EF07E4-8A8B-194F-8937-BF3CB26F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1F01-4316-3549-9A52-4FBF3F3D00A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7E0A46-F2D5-5F46-949C-277413A5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AA5AE6-DE83-674F-B469-78EE743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E23A-9152-5241-9A7B-93BA47D36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1614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098810-F12B-004E-BC4A-501C9E8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CC92-1E46-CB4F-8478-22F131A1B7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D4AED2-2F4F-AA4E-B55A-1C6931BC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A40832-AD48-5749-B9CC-83A393C3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28AA-1FFD-D149-89BB-75DE802AC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7075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F319A7-94F1-5045-9643-B2D16334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4CF-E1ED-EA4B-A6A8-44963790E05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47A846-46B5-2140-A505-3813C0E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3E5104-888B-644E-84F6-4671C24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C2A8-AA69-B249-B777-41ABFB182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8161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46D3BA-0CC1-1B46-BF1A-742FCBC6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02CB-F5E1-BE4D-B02F-45B32CDB08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A83E8-4085-054B-B124-96301053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BF0AE-82FA-E448-8344-7A1CD44F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83D5-9477-5542-950E-378AF80C3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364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D5D57-DAAB-2148-9C90-F81FB212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8B93-33FC-154E-A736-5C60ACD1E6E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7A577-B927-D040-B706-F3013DB6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4747FF-0298-F244-9256-58A82CF3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B445-C815-7141-9B5E-AABCF2A3B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3140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849DD6-5B27-5B45-911F-E5B3C3DA11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7F794D-761F-7845-B096-62C3ED7A4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FB4A-0E6E-EA4B-AEDB-0ECE22DC6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DB6EC-54DA-FA45-B2A2-71B90C49EA4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56E2-542A-7E4E-9108-DE2A9FBA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724B-9FEB-8F4F-874C-14AE0726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6AC1-98FE-5C41-AD7D-5FC53E171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0" r:id="rId2"/>
    <p:sldLayoutId id="2147483882" r:id="rId3"/>
    <p:sldLayoutId id="2147483891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327F524-F6D3-3044-AB03-DF7C2BB7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3200"/>
            <a:ext cx="1828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1CFF56B-A708-7142-9FF0-9455D071B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6D904-05FD-BA44-AAD3-8664C15838F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7: A Revolutionary Generation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2813E8A-5D09-5248-9EFA-5A44236D7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C2FF6F-9FD4-6447-95AE-34167E94BA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22304-2B01-574A-ABB9-EE3E3BFA1062}"/>
              </a:ext>
            </a:extLst>
          </p:cNvPr>
          <p:cNvSpPr/>
          <p:nvPr/>
        </p:nvSpPr>
        <p:spPr>
          <a:xfrm>
            <a:off x="457200" y="4831566"/>
            <a:ext cx="64008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373C9-B8A2-7C44-9099-3931BACCFB49}"/>
              </a:ext>
            </a:extLst>
          </p:cNvPr>
          <p:cNvSpPr txBox="1"/>
          <p:nvPr/>
        </p:nvSpPr>
        <p:spPr>
          <a:xfrm>
            <a:off x="457199" y="4831566"/>
            <a:ext cx="6248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Conflict in the Making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Fight Begins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War Moves to the South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in the Building of a New Nation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A413-EBA7-B243-BA6B-D17724FA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War Moves to the South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D5C9FD49-12E0-1B40-8034-6F87A606D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battles in South Carolina affect the outcome of the American Revolution?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D2ED8BE1-A67D-6D4F-A34B-FB7AD2518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67AFFC-EE96-8949-9EA7-CC07300E490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3BF7-D9B4-164B-B806-07497B11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War Moves to the South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B3CF5DD6-CC47-D543-B7D2-F50DBF2D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guerilla warfare</a:t>
            </a:r>
          </a:p>
          <a:p>
            <a:pPr lvl="1" eaLnBrk="1" hangingPunct="1"/>
            <a:r>
              <a:rPr lang="en-US" altLang="en-US"/>
              <a:t>Battle of Camden</a:t>
            </a:r>
          </a:p>
          <a:p>
            <a:pPr lvl="1" eaLnBrk="1" hangingPunct="1"/>
            <a:r>
              <a:rPr lang="en-US" altLang="en-US"/>
              <a:t>Battle of Kings Mountain</a:t>
            </a:r>
          </a:p>
          <a:p>
            <a:pPr lvl="1" eaLnBrk="1" hangingPunct="1"/>
            <a:r>
              <a:rPr lang="en-US" altLang="en-US"/>
              <a:t>Battle of Cowpens</a:t>
            </a:r>
          </a:p>
          <a:p>
            <a:pPr lvl="1" eaLnBrk="1" hangingPunct="1"/>
            <a:r>
              <a:rPr lang="en-US" altLang="en-US"/>
              <a:t>Battle of Eutaw Springs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1F773A18-CE03-144E-A38C-B378E4AD5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ACEF4-35EC-F240-B877-E2AA5ED1998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C0E09D-CBDA-6140-BD9C-7396B46D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</a:t>
            </a:r>
            <a:br>
              <a:rPr lang="en-US" dirty="0"/>
            </a:br>
            <a:r>
              <a:rPr lang="en-US" dirty="0"/>
              <a:t>&amp;  South Carolina Under Attack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DBBF77F9-2928-AD44-BF70-5BD20E7A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British unable to crush rebellion in the North:</a:t>
            </a:r>
          </a:p>
          <a:p>
            <a:pPr lvl="1" eaLnBrk="1" hangingPunct="1"/>
            <a:r>
              <a:rPr lang="en-US" altLang="en-US" sz="2400"/>
              <a:t>France joined the American cause, providing armies, navy, and money.</a:t>
            </a:r>
          </a:p>
          <a:p>
            <a:pPr lvl="1" eaLnBrk="1" hangingPunct="1"/>
            <a:r>
              <a:rPr lang="en-US" altLang="en-US" sz="2400"/>
              <a:t>Spain and Holland gave financial aid.</a:t>
            </a:r>
          </a:p>
          <a:p>
            <a:pPr eaLnBrk="1" hangingPunct="1"/>
            <a:r>
              <a:rPr lang="en-US" altLang="en-US" sz="2400"/>
              <a:t>British main military operations moved to the South.</a:t>
            </a:r>
          </a:p>
          <a:p>
            <a:pPr eaLnBrk="1" hangingPunct="1"/>
            <a:r>
              <a:rPr lang="en-US" altLang="en-US" sz="2400"/>
              <a:t>1780</a:t>
            </a:r>
          </a:p>
          <a:p>
            <a:pPr lvl="1" eaLnBrk="1" hangingPunct="1"/>
            <a:r>
              <a:rPr lang="en-US" altLang="en-US" sz="2400"/>
              <a:t>Charles Town attacked - largest American defeat in war</a:t>
            </a:r>
          </a:p>
          <a:p>
            <a:pPr lvl="1" eaLnBrk="1" hangingPunct="1"/>
            <a:r>
              <a:rPr lang="en-US" altLang="en-US" sz="2400"/>
              <a:t>The Continental Army surrendered.</a:t>
            </a:r>
          </a:p>
          <a:p>
            <a:pPr eaLnBrk="1" hangingPunct="1"/>
            <a:r>
              <a:rPr lang="en-US" altLang="en-US" sz="2400"/>
              <a:t>British and Loyalist forces brutal in South Carolina:      </a:t>
            </a:r>
          </a:p>
          <a:p>
            <a:pPr lvl="1" eaLnBrk="1" hangingPunct="1"/>
            <a:r>
              <a:rPr lang="en-US" altLang="en-US" sz="2400"/>
              <a:t>everyone to swear allegiance to king</a:t>
            </a:r>
          </a:p>
          <a:p>
            <a:pPr lvl="1" eaLnBrk="1" hangingPunct="1"/>
            <a:r>
              <a:rPr lang="en-US" altLang="en-US" sz="2400"/>
              <a:t>vital supplies and mills destroyed, supplies stolen</a:t>
            </a:r>
          </a:p>
          <a:p>
            <a:pPr lvl="1" eaLnBrk="1" hangingPunct="1"/>
            <a:r>
              <a:rPr lang="en-US" altLang="en-US" sz="2400"/>
              <a:t>Thomas Sumter’s home burned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5B446D59-01F5-CE42-982D-2D4C64489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172A9-4D7B-C041-8893-9C73A77AA39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839E6B-A125-254D-ADA7-96649A8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Civil War within South Carolina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8EBABB75-C1B4-4A4D-96A5-3CFE7DB9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During final years of war, civil war in the Upcountry ensued:</a:t>
            </a:r>
          </a:p>
          <a:p>
            <a:pPr lvl="1" eaLnBrk="1" hangingPunct="1"/>
            <a:r>
              <a:rPr lang="en-US" altLang="en-US" sz="2400"/>
              <a:t>American Patriot militia units vs. American Loyalists</a:t>
            </a:r>
          </a:p>
          <a:p>
            <a:pPr lvl="1" eaLnBrk="1" hangingPunct="1"/>
            <a:r>
              <a:rPr lang="en-US" altLang="en-US" sz="2400"/>
              <a:t>fighting among neighbors</a:t>
            </a:r>
          </a:p>
          <a:p>
            <a:pPr lvl="1" eaLnBrk="1" hangingPunct="1"/>
            <a:r>
              <a:rPr lang="en-US" altLang="en-US" sz="2400"/>
              <a:t>crimes against humanity on both sides</a:t>
            </a:r>
          </a:p>
          <a:p>
            <a:pPr eaLnBrk="1" hangingPunct="1"/>
            <a:r>
              <a:rPr lang="en-US" altLang="en-US" sz="2400"/>
              <a:t>The British terrorized communities.</a:t>
            </a:r>
          </a:p>
          <a:p>
            <a:pPr eaLnBrk="1" hangingPunct="1"/>
            <a:r>
              <a:rPr lang="en-US" altLang="en-US" sz="2400"/>
              <a:t>Patriots engaged in guerrilla warfare.</a:t>
            </a:r>
          </a:p>
          <a:p>
            <a:pPr eaLnBrk="1" hangingPunct="1"/>
            <a:r>
              <a:rPr lang="en-US" altLang="en-US" sz="2400"/>
              <a:t>South Carolina became the most intensely fought-over state in the new nation.</a:t>
            </a:r>
          </a:p>
          <a:p>
            <a:pPr eaLnBrk="1" hangingPunct="1"/>
            <a:r>
              <a:rPr lang="en-US" altLang="en-US" sz="2400"/>
              <a:t>South Carolina often called “Battleground of Freedom”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447D9167-5576-014D-BB8C-E7637C0F7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59CC2-4D34-274D-A770-335F305216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4679B0F1-15D6-3F4E-AB4A-53333716C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/>
              <a:t>137 Battles total, a few included:                                     	(1) Battle of Camden – August 1780 (a major defeat for Continental Army)                                                	(2) Battle of Kings Mountain – Oct. 7, 1780 (gave reason for renewed hope)                                           	(3) Battle of Cowpens – Jan. 17, 1781 (another victory for Patriots; tide of war shifting against British)                                              	           	(4) Battle of Eutaw Springs – Sept. 8, 1781 (last big battle on South Carolina soil)</a:t>
            </a:r>
          </a:p>
          <a:p>
            <a:pPr eaLnBrk="1" hangingPunct="1"/>
            <a:r>
              <a:rPr lang="en-US" altLang="en-US"/>
              <a:t>December, 1782 – British troops left Charles Town.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36849D-86C2-8645-B06E-61395E01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Examples of Battles</a:t>
            </a: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7C11677A-8C6E-1F4A-B82F-9ABB866B1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7D4D7-1884-B44F-929E-EA03FA852D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26B6CC0E-974B-A24F-AAB5-E8F88F2A4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5715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Prominent women of colonial South Carolina, who made contributions to American cause during the Revolution:                                   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/>
              <a:t>       	(1) Jane Black Thomas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/>
              <a:t>       	(2) Emily Geiger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/>
              <a:t>      	     (3) Rebecca Brewton Motte</a:t>
            </a:r>
          </a:p>
          <a:p>
            <a:pPr eaLnBrk="1" hangingPunct="1">
              <a:defRPr/>
            </a:pPr>
            <a:r>
              <a:rPr lang="en-US" dirty="0"/>
              <a:t>Acts of bravery and sacrifice, such as those performed by these women, helped South Carolina obtain victory over a powerful empire.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6562" name="Content Placeholder 2">
            <a:extLst>
              <a:ext uri="{FF2B5EF4-FFF2-40B4-BE49-F238E27FC236}">
                <a16:creationId xmlns:a16="http://schemas.microsoft.com/office/drawing/2014/main" id="{814C4DB8-D6AE-0F48-B9FE-56ABDB6A1A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5550" y="1792288"/>
            <a:ext cx="2400300" cy="33813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A44A32-09BE-4C41-BFA2-33098A02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Women Patriots</a:t>
            </a:r>
          </a:p>
        </p:txBody>
      </p:sp>
      <p:sp>
        <p:nvSpPr>
          <p:cNvPr id="66564" name="Slide Number Placeholder 6">
            <a:extLst>
              <a:ext uri="{FF2B5EF4-FFF2-40B4-BE49-F238E27FC236}">
                <a16:creationId xmlns:a16="http://schemas.microsoft.com/office/drawing/2014/main" id="{64BBCA61-638A-2C4B-96D3-CDDB6060E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C4EC0-07BD-9145-9754-DAED1509B4B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1FC60-C6FF-5145-A47F-C30FC993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81600"/>
            <a:ext cx="320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Rebecca Brewton Motte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34D4F-4480-4047-BD04-27692B93C711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5401</TotalTime>
  <Words>454</Words>
  <Application>Microsoft Macintosh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The War Moves to the South</vt:lpstr>
      <vt:lpstr>Section 3: The War Moves to the South</vt:lpstr>
      <vt:lpstr>Introduction  &amp;  South Carolina Under Attack</vt:lpstr>
      <vt:lpstr>Civil War within South Carolina</vt:lpstr>
      <vt:lpstr>Examples of Battles</vt:lpstr>
      <vt:lpstr>Women Patriots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486</cp:revision>
  <dcterms:created xsi:type="dcterms:W3CDTF">2010-06-02T19:20:05Z</dcterms:created>
  <dcterms:modified xsi:type="dcterms:W3CDTF">2021-04-09T20:41:18Z</dcterms:modified>
  <cp:category/>
</cp:coreProperties>
</file>