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335" r:id="rId4"/>
    <p:sldId id="336" r:id="rId5"/>
    <p:sldId id="356" r:id="rId6"/>
    <p:sldId id="318" r:id="rId7"/>
    <p:sldId id="319" r:id="rId8"/>
    <p:sldId id="320" r:id="rId9"/>
    <p:sldId id="321" r:id="rId10"/>
    <p:sldId id="32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A8BCED-B712-AB49-8F00-02AC8E065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2628C-3002-BD45-A676-E6D4FCAA1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652B4-7136-0946-B508-E8AAF7364984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4CB0D-E8BB-5642-9610-BB53A1086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20C7D-2FEC-BF4D-84CF-A3224A7A8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DE39EA-7C57-8E41-BAD1-0072A32DB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B8916-22A1-C840-809D-ED55143CB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4403C-8B20-D149-B7DB-09495C1723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5BD8B-6204-8B4F-86C1-1F776E33DA71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3F6180-363A-D84D-B87A-CE73E3047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A6FF9-B876-3E4D-B616-9E17CB111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5B91C-170A-8D4D-8FD3-4E4136EF96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E832-9659-2540-B0AE-09F3AE89B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A3F883-1E0E-4F41-94CC-83A475C59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5E87784-FDCC-E54F-86E0-A9250B7D18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AEC7D90-4662-A34D-BDED-99C5D6A3F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177EE860-0669-8E4D-B94A-177DD36CC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CE97D44C-05CE-FC43-9513-83FAA98F13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571E9EA4-97E6-9F4E-84E5-5804F0A0B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461AE4C2-C5AA-2342-A0BB-7F49CE41F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9E7F6BA-D3C2-FD4B-89D9-1508997EE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E028449-DE02-C445-9268-90B870043B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703C4317-F783-B449-A787-CFF4F4D15C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6B8B9F0B-8AB9-8E4D-865A-478774818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F3B75B5E-F370-DC4E-8FC9-37CDC452E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02E21980-54FA-4B47-8CB1-67B7C69E47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7EEA4853-9888-284F-930E-5A9328D2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FFB713DE-FE6D-674D-A305-CEC5B8C135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C4C5C4FD-CD73-6C4A-A3B0-020231C985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2267C153-AD36-7D43-9B5D-4D7A7BB8C0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7911EB6F-DAED-8A48-A46A-51D6FD3274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D6866FAB-812C-AB42-B241-EEEEEB62C4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D25AA66E-BFCA-D848-9DD4-BCE24EA6B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EEB8C291-76AC-9844-A0DB-F89717652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B1B5D76B-6080-EC44-8E39-DD13A7158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46E34619-A94F-874F-87C2-C1866E0D3C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346F-667F-7F4D-92E0-10D303A4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C46E-0DE8-7744-901B-D17B627FD76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FCC1-1516-3E45-8243-D283ACE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3D22-4D13-544F-96B8-A4B2309E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1EB8-73EB-B64F-B6C5-E33D5110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5056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98C8-BBF1-E041-9956-92C29246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5076-5C26-234C-A6B7-70A52DB4952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3250-8AE1-9D4F-AD9B-259BFEC3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4B1D-5C96-414C-87C1-04FB0CFF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575F-93D5-E644-9C2C-E5589BA46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7803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93D90-A3F1-A44F-B055-9630BAEC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CBA1-7678-3F4E-BEC0-997F9D01B21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2E9C-BAD2-2940-9195-131F1242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D080A-4AC3-BA4D-B87A-98C5ABEB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A2C2-F6F0-1B4F-8831-00700D82F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7501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A71251-1F09-8F48-81FD-C4BBCFA0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45A8-1995-9C43-99F1-B4135CC4CB6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BA6CA5-B9F9-8643-9E5B-9BC3F278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DAA9C3-2AAD-774F-980C-65687219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1A1-5B64-E44C-BDEE-2C45990D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4252A-E4F8-0640-9A24-ECB5CB514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183470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09D5-F8B9-3249-A114-DCB5D6A8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2D42-06E1-5C48-837E-52E99E27B2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4B94-5192-1E48-8188-EC8777B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71C9-8F6D-7741-AD20-BD2B8085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F4A9-07B3-C549-B76B-D098FDF98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854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6B5632-871F-1545-8F9D-58A9A64A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3A3D-0F4C-F34D-A447-E4AB5712B41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68CE8F-799B-054F-AF7B-AEE814C6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86EC65-6284-2145-895C-41B5F83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CFC9-F293-7241-857F-B75D7D931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DBC3F7-290C-7B4B-AFC9-E7217BEEE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88129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EF07E4-8A8B-194F-8937-BF3CB26F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1F01-4316-3549-9A52-4FBF3F3D00A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7E0A46-F2D5-5F46-949C-277413A5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AA5AE6-DE83-674F-B469-78EE743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E23A-9152-5241-9A7B-93BA47D36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1614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098810-F12B-004E-BC4A-501C9E8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CC92-1E46-CB4F-8478-22F131A1B7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D4AED2-2F4F-AA4E-B55A-1C6931BC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A40832-AD48-5749-B9CC-83A393C3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28AA-1FFD-D149-89BB-75DE802AC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7075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F319A7-94F1-5045-9643-B2D16334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4CF-E1ED-EA4B-A6A8-44963790E05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47A846-46B5-2140-A505-3813C0E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3E5104-888B-644E-84F6-4671C24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C2A8-AA69-B249-B777-41ABFB182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8161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46D3BA-0CC1-1B46-BF1A-742FCBC6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02CB-F5E1-BE4D-B02F-45B32CDB08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A83E8-4085-054B-B124-96301053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BF0AE-82FA-E448-8344-7A1CD44F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83D5-9477-5542-950E-378AF80C3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364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D5D57-DAAB-2148-9C90-F81FB212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8B93-33FC-154E-A736-5C60ACD1E6E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7A577-B927-D040-B706-F3013DB6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4747FF-0298-F244-9256-58A82CF3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B445-C815-7141-9B5E-AABCF2A3B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3140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849DD6-5B27-5B45-911F-E5B3C3DA11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7F794D-761F-7845-B096-62C3ED7A4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FB4A-0E6E-EA4B-AEDB-0ECE22DC6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DB6EC-54DA-FA45-B2A2-71B90C49EA4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56E2-542A-7E4E-9108-DE2A9FBA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724B-9FEB-8F4F-874C-14AE0726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6AC1-98FE-5C41-AD7D-5FC53E171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0" r:id="rId2"/>
    <p:sldLayoutId id="2147483882" r:id="rId3"/>
    <p:sldLayoutId id="2147483891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327F524-F6D3-3044-AB03-DF7C2BB7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3200"/>
            <a:ext cx="1828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1CFF56B-A708-7142-9FF0-9455D071B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6D904-05FD-BA44-AAD3-8664C15838F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7: A Revolutionary Generation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95BBAF-D5DD-1740-AE27-DF79E3CB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Beginning of the Cotton Culture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B39E1AC0-807D-1F4D-9763-5137AF91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Constitution of 1790 – more representation given to Lowcountry in General Assembly</a:t>
            </a:r>
          </a:p>
          <a:p>
            <a:pPr eaLnBrk="1" hangingPunct="1"/>
            <a:r>
              <a:rPr lang="en-US" altLang="en-US" sz="2400"/>
              <a:t>1793 – Eli Whitney invented the cotton gin, which enabled Upcountry farmers to grow short-fiber cotton; the Cotton Kingdom began in South.</a:t>
            </a:r>
          </a:p>
          <a:p>
            <a:pPr eaLnBrk="1" hangingPunct="1"/>
            <a:r>
              <a:rPr lang="en-US" altLang="en-US" sz="2400"/>
              <a:t>1794 – Representative Reform Association founded</a:t>
            </a:r>
          </a:p>
          <a:p>
            <a:pPr eaLnBrk="1" hangingPunct="1"/>
            <a:r>
              <a:rPr lang="en-US" altLang="en-US" sz="2400"/>
              <a:t>Compromise of 1808 – fairer representation in government for other sections of state</a:t>
            </a:r>
          </a:p>
          <a:p>
            <a:pPr eaLnBrk="1" hangingPunct="1"/>
            <a:r>
              <a:rPr lang="en-US" altLang="en-US" sz="2400"/>
              <a:t>1810 – Constitutional amendment extended suffrage to all white males </a:t>
            </a:r>
          </a:p>
          <a:p>
            <a:pPr lvl="1" eaLnBrk="1" hangingPunct="1"/>
            <a:r>
              <a:rPr lang="en-US" altLang="en-US" sz="2400"/>
              <a:t>South Carolina was the first state in the Union to extend the vote.                                              </a:t>
            </a:r>
            <a:r>
              <a:rPr lang="en-US" altLang="en-US" sz="2400" b="1" i="1"/>
              <a:t>	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D646858E-180C-B846-80DF-A91DCD4F0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A3815-DADB-C04F-9F7E-F21E77FD604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C9427D-9425-6D45-A4D4-602C84D11800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84997" name="Slide Number Placeholder 3">
            <a:extLst>
              <a:ext uri="{FF2B5EF4-FFF2-40B4-BE49-F238E27FC236}">
                <a16:creationId xmlns:a16="http://schemas.microsoft.com/office/drawing/2014/main" id="{FC02A3EE-3C68-D144-A606-0CB41C457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192E5-16AC-414B-B387-C0DABDFD303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4998" name="TextBox 4">
            <a:extLst>
              <a:ext uri="{FF2B5EF4-FFF2-40B4-BE49-F238E27FC236}">
                <a16:creationId xmlns:a16="http://schemas.microsoft.com/office/drawing/2014/main" id="{6578AAC6-79F7-0744-8BD2-E275CBC7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7686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Slide 1: Ted </a:t>
            </a:r>
            <a:r>
              <a:rPr lang="en-US" altLang="en-US" sz="1200" dirty="0" err="1">
                <a:solidFill>
                  <a:schemeClr val="bg1"/>
                </a:solidFill>
              </a:rPr>
              <a:t>Kerwin</a:t>
            </a:r>
            <a:r>
              <a:rPr lang="en-US" altLang="en-US" sz="1200" dirty="0">
                <a:solidFill>
                  <a:schemeClr val="bg1"/>
                </a:solidFill>
              </a:rPr>
              <a:t> Wikimedia Commons; Slide 2: Public Domain Wikimedia Commons; Slide 7: Public Domain Wikimedia Commons; Slide 9: Public Domain Wikimedia Commons; Slide 26: Public Domain Wikimedia Commons; Slide 35: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2813E8A-5D09-5248-9EFA-5A44236D7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C2FF6F-9FD4-6447-95AE-34167E94BA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22304-2B01-574A-ABB9-EE3E3BFA1062}"/>
              </a:ext>
            </a:extLst>
          </p:cNvPr>
          <p:cNvSpPr/>
          <p:nvPr/>
        </p:nvSpPr>
        <p:spPr>
          <a:xfrm>
            <a:off x="457200" y="4831566"/>
            <a:ext cx="64008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373C9-B8A2-7C44-9099-3931BACCFB49}"/>
              </a:ext>
            </a:extLst>
          </p:cNvPr>
          <p:cNvSpPr txBox="1"/>
          <p:nvPr/>
        </p:nvSpPr>
        <p:spPr>
          <a:xfrm>
            <a:off x="457199" y="4831566"/>
            <a:ext cx="6248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Conflict in the Making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Fight Begins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War Moves to the South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South Carolina in the Building of a New Nation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928A-689D-924E-919C-D1E36929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South Carolina in the </a:t>
            </a:r>
            <a:br>
              <a:rPr lang="en-US" dirty="0"/>
            </a:br>
            <a:r>
              <a:rPr lang="en-US" dirty="0"/>
              <a:t>Building of a New Nation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B61F3CC8-B92A-A44C-8714-4A2F31E7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What role did South Carolinians play at the beginning of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United States?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C6864CBE-E171-2647-B034-C13E2B0EC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B37A3-CCB8-994B-92A5-E82BEEF585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CB13-3B87-A94E-A182-F97D8B36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South Carolina in the </a:t>
            </a:r>
            <a:br>
              <a:rPr lang="en-US" dirty="0"/>
            </a:br>
            <a:r>
              <a:rPr lang="en-US" dirty="0"/>
              <a:t>Building of a New Nation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42AD52DF-170F-8143-B6B8-C0961D9F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2038"/>
            <a:ext cx="8382000" cy="3840162"/>
          </a:xfrm>
        </p:spPr>
        <p:txBody>
          <a:bodyPr/>
          <a:lstStyle/>
          <a:p>
            <a:pPr lvl="1" eaLnBrk="1" hangingPunct="1"/>
            <a:r>
              <a:rPr lang="en-US" altLang="en-US"/>
              <a:t>Commerce Compromise</a:t>
            </a:r>
          </a:p>
          <a:p>
            <a:pPr lvl="1" eaLnBrk="1" hangingPunct="1"/>
            <a:r>
              <a:rPr lang="en-US" altLang="en-US"/>
              <a:t>Three-fifths Compromise</a:t>
            </a:r>
          </a:p>
          <a:p>
            <a:pPr lvl="1" eaLnBrk="1" hangingPunct="1"/>
            <a:r>
              <a:rPr lang="en-US" altLang="en-US"/>
              <a:t>Great Compromise</a:t>
            </a:r>
          </a:p>
          <a:p>
            <a:pPr lvl="1" eaLnBrk="1" hangingPunct="1"/>
            <a:r>
              <a:rPr lang="en-US" altLang="en-US"/>
              <a:t>Federalist</a:t>
            </a:r>
          </a:p>
          <a:p>
            <a:pPr lvl="1" eaLnBrk="1" hangingPunct="1"/>
            <a:r>
              <a:rPr lang="en-US" altLang="en-US"/>
              <a:t>Anti-federalist</a:t>
            </a:r>
          </a:p>
          <a:p>
            <a:pPr lvl="1" eaLnBrk="1" hangingPunct="1"/>
            <a:r>
              <a:rPr lang="en-US" altLang="en-US"/>
              <a:t>Constitution of 1790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FC7458AE-578B-1F46-86DA-E7F55FFF7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A4F349-A8E3-EE4F-976C-523357D3B4F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0660" name="Text Placeholder 6">
            <a:extLst>
              <a:ext uri="{FF2B5EF4-FFF2-40B4-BE49-F238E27FC236}">
                <a16:creationId xmlns:a16="http://schemas.microsoft.com/office/drawing/2014/main" id="{A440E8F1-C1DF-D34F-ADE1-653B14350E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1722438"/>
            <a:ext cx="6934200" cy="6397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/>
              <a:t>What terms do I need to know? </a:t>
            </a:r>
          </a:p>
        </p:txBody>
      </p:sp>
      <p:sp>
        <p:nvSpPr>
          <p:cNvPr id="70661" name="Content Placeholder 5">
            <a:extLst>
              <a:ext uri="{FF2B5EF4-FFF2-40B4-BE49-F238E27FC236}">
                <a16:creationId xmlns:a16="http://schemas.microsoft.com/office/drawing/2014/main" id="{F9B90FA0-A85F-2E49-8AD3-16F7553612D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76800" y="2297113"/>
            <a:ext cx="4267200" cy="3951287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Federalist Party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Democratic-Republican Party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cotton gin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Compromise of 1808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suffrage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64A5-8884-4847-B871-4FBCF05E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Conditions within the State </a:t>
            </a:r>
            <a:br>
              <a:rPr lang="en-US" dirty="0"/>
            </a:br>
            <a:r>
              <a:rPr lang="en-US" dirty="0"/>
              <a:t>at War’s End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0F8B55C2-A7CD-864F-995B-385B9B22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en-US" sz="2400"/>
              <a:t>1759 – 1783: South Carolina suffered greatly.</a:t>
            </a:r>
          </a:p>
          <a:p>
            <a:pPr lvl="1"/>
            <a:r>
              <a:rPr lang="en-US" altLang="en-US" sz="2400"/>
              <a:t>two Cherokee Wars, the Regulator controversy, rebellion against the British Empire, civil war</a:t>
            </a:r>
          </a:p>
          <a:p>
            <a:r>
              <a:rPr lang="en-US" altLang="en-US" sz="2400"/>
              <a:t>The state’s economy, towns, crop and debt situations were in a mess; the General Assembly made needed changes.</a:t>
            </a:r>
          </a:p>
          <a:p>
            <a:pPr lvl="1"/>
            <a:r>
              <a:rPr lang="en-US" altLang="en-US" sz="2400"/>
              <a:t>1783 - Charles Town, incorporated as city of Charleston (gave citizens more self-government, fairer land tax based on value of land)</a:t>
            </a:r>
          </a:p>
          <a:p>
            <a:pPr lvl="1"/>
            <a:r>
              <a:rPr lang="en-US" altLang="en-US" sz="2400"/>
              <a:t>1785 - Counties with county courts were created.</a:t>
            </a:r>
          </a:p>
          <a:p>
            <a:pPr lvl="1"/>
            <a:r>
              <a:rPr lang="en-US" altLang="en-US" sz="2400"/>
              <a:t>1786 - Capital moved to Columbia (first city in the United States named for Christopher Columbus)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D1BF6AD-F5E3-2B48-8BD8-57E900D79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DC403-6468-4748-8517-281BCADE1E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69DD91-05A4-EE45-98C4-FA22E53E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Conditions in the Nation</a:t>
            </a:r>
          </a:p>
        </p:txBody>
      </p:sp>
      <p:sp>
        <p:nvSpPr>
          <p:cNvPr id="74754" name="Content Placeholder 5">
            <a:extLst>
              <a:ext uri="{FF2B5EF4-FFF2-40B4-BE49-F238E27FC236}">
                <a16:creationId xmlns:a16="http://schemas.microsoft.com/office/drawing/2014/main" id="{B8EF44BC-DA49-BB4D-B171-654D7CAC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1780s – The National economic situation was no better than it was in South Carolina.</a:t>
            </a:r>
          </a:p>
          <a:p>
            <a:pPr eaLnBrk="1" hangingPunct="1"/>
            <a:r>
              <a:rPr lang="en-US" altLang="en-US" sz="2400"/>
              <a:t>The Articles of Confederation </a:t>
            </a:r>
          </a:p>
          <a:p>
            <a:pPr lvl="1" eaLnBrk="1" hangingPunct="1"/>
            <a:r>
              <a:rPr lang="en-US" altLang="en-US" sz="2400"/>
              <a:t>created a weak central government</a:t>
            </a:r>
          </a:p>
          <a:p>
            <a:pPr lvl="1" eaLnBrk="1" hangingPunct="1"/>
            <a:r>
              <a:rPr lang="en-US" altLang="en-US" sz="2400"/>
              <a:t>no president or national court system</a:t>
            </a:r>
          </a:p>
          <a:p>
            <a:pPr lvl="1" eaLnBrk="1" hangingPunct="1"/>
            <a:r>
              <a:rPr lang="en-US" altLang="en-US" sz="2400"/>
              <a:t>no power to negotiate trade deals with other nations or regulate commerce among the states</a:t>
            </a:r>
          </a:p>
          <a:p>
            <a:pPr eaLnBrk="1" hangingPunct="1"/>
            <a:r>
              <a:rPr lang="en-US" altLang="en-US" sz="2400"/>
              <a:t>Weakness of the government prevented the Congress in Philadelphia from solving some problems.</a:t>
            </a:r>
          </a:p>
          <a:p>
            <a:pPr eaLnBrk="1" hangingPunct="1"/>
            <a:r>
              <a:rPr lang="en-US" altLang="en-US" sz="2400"/>
              <a:t>There became a need for more powerful government.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7840479D-F0A9-6A48-87B4-DF604A8B3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A14BF3-A136-0C40-BF82-6881E241C0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57C0B9-A47E-984E-9EA5-76E705E3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Constitution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4204D948-E21E-AE4D-B445-A97B8BBB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1787</a:t>
            </a:r>
          </a:p>
          <a:p>
            <a:pPr lvl="1" eaLnBrk="1" hangingPunct="1"/>
            <a:r>
              <a:rPr lang="en-US" altLang="en-US" sz="2400"/>
              <a:t>South Carolina’s representatives to the Constitutional Convention wanted state control of all commerce</a:t>
            </a:r>
          </a:p>
          <a:p>
            <a:pPr lvl="1" eaLnBrk="1" hangingPunct="1"/>
            <a:r>
              <a:rPr lang="en-US" altLang="en-US" sz="2400"/>
              <a:t>acceptance of Commerce Compromise</a:t>
            </a:r>
          </a:p>
          <a:p>
            <a:pPr lvl="1" eaLnBrk="1" hangingPunct="1"/>
            <a:r>
              <a:rPr lang="en-US" altLang="en-US" sz="2400"/>
              <a:t>acceptance of the Three-fifths Compromise</a:t>
            </a:r>
          </a:p>
          <a:p>
            <a:pPr eaLnBrk="1" hangingPunct="1"/>
            <a:r>
              <a:rPr lang="en-US" altLang="en-US" sz="2400"/>
              <a:t>Great Compromise</a:t>
            </a:r>
          </a:p>
          <a:p>
            <a:pPr lvl="1" eaLnBrk="1" hangingPunct="1"/>
            <a:r>
              <a:rPr lang="en-US" altLang="en-US" sz="2400"/>
              <a:t>created in debate on representation to establish a bicameral Congress</a:t>
            </a:r>
          </a:p>
          <a:p>
            <a:pPr eaLnBrk="1" hangingPunct="1"/>
            <a:r>
              <a:rPr lang="en-US" altLang="en-US" sz="2400"/>
              <a:t>White people in South Carolina were divided into Federalists and Antifederalists, according to how they felt about the new Constitution.</a:t>
            </a:r>
          </a:p>
          <a:p>
            <a:pPr eaLnBrk="1" hangingPunct="1"/>
            <a:r>
              <a:rPr lang="en-US" altLang="en-US" sz="2400"/>
              <a:t>The Constitution was ratified by a special convention.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9143CC23-0998-3047-A2F9-DB5107BCD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4C710-B8D6-D945-B300-4B386DF2C3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8853EA-BC1A-454B-82AA-EBE1E2DF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South Carolina Constitution of 1790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D5534B9E-A73B-D441-AD56-7342F62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The Constitution of 1790 –</a:t>
            </a:r>
          </a:p>
          <a:p>
            <a:pPr lvl="1" eaLnBrk="1" hangingPunct="1"/>
            <a:r>
              <a:rPr lang="en-US" altLang="en-US" sz="2400"/>
              <a:t>new state constitution written after the United States Constitution of 1789</a:t>
            </a:r>
          </a:p>
          <a:p>
            <a:pPr lvl="1" eaLnBrk="1" hangingPunct="1"/>
            <a:r>
              <a:rPr lang="en-US" altLang="en-US" sz="2400"/>
              <a:t>retained most power in the House of Representatives and with wealthy property owners</a:t>
            </a:r>
          </a:p>
          <a:p>
            <a:pPr eaLnBrk="1" hangingPunct="1"/>
            <a:r>
              <a:rPr lang="en-US" altLang="en-US" sz="2400"/>
              <a:t>election to the House of Representatives: man had to own 500 acres of land, 10 slaves, or the equivalent</a:t>
            </a:r>
          </a:p>
          <a:p>
            <a:pPr eaLnBrk="1" hangingPunct="1"/>
            <a:r>
              <a:rPr lang="en-US" altLang="en-US" sz="2400"/>
              <a:t>election to the Senate: man had to own twice as much wealth - a governor, ten times as much</a:t>
            </a:r>
          </a:p>
          <a:p>
            <a:pPr eaLnBrk="1" hangingPunct="1"/>
            <a:r>
              <a:rPr lang="en-US" altLang="en-US" sz="2400"/>
              <a:t>The Governor, along with state officeholders and most local officials, was elected by the General Assembly.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ACB922BD-F737-8847-83DC-6F35B210E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C96C7-4507-1540-8C8C-5872D18A8CC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5">
            <a:extLst>
              <a:ext uri="{FF2B5EF4-FFF2-40B4-BE49-F238E27FC236}">
                <a16:creationId xmlns:a16="http://schemas.microsoft.com/office/drawing/2014/main" id="{8A13D11B-2688-2A48-B0FA-87BC1A7E7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/>
              <a:t>Due to different interpretations of the Constitution, two political parties developed: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(1) Federalist Party – led by Alexander Hamilton, favored business/commercial interests, dominated South Carolina in early 1790s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(2) Democratic-Republican Party – led by Thomas Jefferson, favored agricultural interests and small farmers, gradually became dominant party in state and nation</a:t>
            </a:r>
          </a:p>
          <a:p>
            <a:pPr eaLnBrk="1" hangingPunct="1"/>
            <a:r>
              <a:rPr lang="en-US" altLang="en-US"/>
              <a:t>Both parties differed greatly in views on foreign policy.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C85D2C-ED76-9A42-BFFE-CFFB8B82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Politics Under the New Constitutions</a:t>
            </a: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86509052-A7BD-C04C-9BE5-9B8FBF5B1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A539D-030A-9F4C-803C-C33B979F782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5401</TotalTime>
  <Words>694</Words>
  <Application>Microsoft Macintosh PowerPoint</Application>
  <PresentationFormat>On-screen Show (4:3)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South Carolina in the  Building of a New Nation</vt:lpstr>
      <vt:lpstr>Section 4: South Carolina in the  Building of a New Nation</vt:lpstr>
      <vt:lpstr>Conditions within the State  at War’s End</vt:lpstr>
      <vt:lpstr>Conditions in the Nation</vt:lpstr>
      <vt:lpstr>The New Constitution</vt:lpstr>
      <vt:lpstr>The South Carolina Constitution of 1790</vt:lpstr>
      <vt:lpstr>Politics Under the New Constitutions</vt:lpstr>
      <vt:lpstr>The Beginning of the Cotton Culture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487</cp:revision>
  <dcterms:created xsi:type="dcterms:W3CDTF">2010-06-02T19:20:05Z</dcterms:created>
  <dcterms:modified xsi:type="dcterms:W3CDTF">2021-04-09T20:41:42Z</dcterms:modified>
  <cp:category/>
</cp:coreProperties>
</file>