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62" r:id="rId10"/>
    <p:sldId id="352" r:id="rId11"/>
    <p:sldId id="363" r:id="rId12"/>
    <p:sldId id="353" r:id="rId13"/>
    <p:sldId id="354" r:id="rId14"/>
    <p:sldId id="355" r:id="rId15"/>
    <p:sldId id="356" r:id="rId16"/>
    <p:sldId id="357" r:id="rId17"/>
    <p:sldId id="35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4C0F3-6917-8049-A3F7-D32DD05CD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770AB-EA03-204B-978D-CC39FF49F4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30F61F-5197-5B4E-A0AE-CC3E7CFDC5BF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ACE1D-710A-0249-9865-EA1649EBA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A9B24-5ABB-ED4B-89B3-7486E6A33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41E505-0552-4545-BF76-D12A46161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AEB136-1BF8-8642-8AAE-28C0F675F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11A76-3056-C941-A5D1-9C36EED84E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581F07-244B-754F-81AF-8DA5A630D4D8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43E7A9-EA2A-AB44-AD88-05D88EB76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9BBA3D-0844-BA45-A539-9A206D60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AE7-481D-E24C-A123-C169DA2C8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FA3F-9E66-C847-9722-193ECECAE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0792C1-6BD0-5743-8FC9-5D9F9F5D2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D05A472-09CC-C94B-AE89-1DB0A9F3A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38A07D8-E55E-0046-9895-5323D1253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3A47D448-4865-B34B-BBB8-A05D31B7C9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5B7F779C-7CA3-7F40-9896-6621D66A3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A2DA7A6B-3ADD-B744-8A6A-10CFE31F6F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D9ED675-4DC5-F14D-B745-28FA9D93F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BC783E5-FDB8-CB49-95B0-4843C25AB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78AA63F7-B4D4-764A-B543-20DE40AFD0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8ADF94F5-3136-6047-A789-264C2E10F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0692D2C0-086C-1E4C-9973-D091878D5B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627D31D5-CC4A-D14F-9E5C-1266D77F97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81695ADD-916E-5345-813F-95A19ED2AF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2D9A0B19-8ADD-0644-A73F-35D8B2C845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BC11C590-A844-1A40-BDB9-5984F70EA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1F62CFE9-7D77-3649-B41C-DBED2C511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01A49357-4C64-9D4B-9B62-14A93CA2D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00921B9-E662-004F-90E0-DF27C21BB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22A6614-8BFD-EF41-8A42-8D8C7CDF5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A89A334-C13E-9A4B-89DB-868F9D288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444E359-7019-2146-A963-B69B7438C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460EF784-136A-1C40-8101-A1D935D43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2D9FAB32-8C0D-924B-84DA-53D9A9F44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833E77B6-5ADC-A440-A77B-0099EC191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4DC7699-F3D0-3949-94C9-DBCB7091A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0B79314-FEE9-3247-A3E2-E2AA3B533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CFBAB66-80E6-3444-9D02-D7D04A04E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D9D23D59-6122-094C-B562-C235DF4401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F21C779-95E0-244B-B0D8-6DDCCEA48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0636FE6-8A5D-3240-B3AB-C5146917C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7777C29-4F57-EB4A-827A-DF052C9201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F5BCBA78-EC30-7944-AA82-93FB3895B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D468DBF4-99E7-1C4F-BC23-4D711A60E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EECA4D5-E71C-D54E-A62E-5E6D7A2EE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2779985-8AF2-2B48-A64F-B841B47E57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7C771-3392-9E45-874C-0BB4852B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61EB-D3B5-D643-BF58-E7DB9C298FD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73A3-A61F-6A40-8924-BD7232A1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A26D-499B-2A44-8C62-C921FA0F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7CC-1925-6643-A37E-8862F5954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2196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4B98-0655-D44C-9FF0-87BDE366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6D58-D43D-D048-BF63-C054B881A86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BF30-453A-0944-A3E1-55793E6E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D275-D556-EE45-80FE-750F5C3A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8F33-5298-C143-9797-5C465B4F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7356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A9A1-5A6F-0643-A5E3-B286B77B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D0A6-1752-5548-A280-788E25BEA8A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0C48-CF2D-C94A-9DE2-A04F8C69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1186-DE99-2649-A658-2E52512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1DC0-02C9-2D4B-BA92-E1433704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2496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46507-5FB2-8045-90EB-09BBD0C1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6F65-2239-834C-BA58-A680DFF3A02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E19FF7-9C45-7E47-A8E4-FC73C01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DE940-6A1B-2248-A0FF-197226E8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4765-268A-3B4A-A434-CD32AFEF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3E6A52-7CAF-B34E-999F-FF13B1EFA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90826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7B41-EFD9-E64F-BB86-5416A9A7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5B62-53EB-7B49-830B-74BBA252C1F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8F44-18DA-C741-A4B3-07942678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0DFB-2F0C-394D-B9AB-E3B66ECA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48FF-A0AE-764A-93FB-F6342A65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7840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F6AE22-83BF-0D45-9DAE-B5B3F0A3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971-4D68-324F-85C4-6841DFCCC6E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00203D-CD86-3F45-9F6F-274E923F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74ABABC-8260-4144-A856-0175AF40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83D8-EEC3-9F47-A692-3407D701E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DA9E599-E855-BF47-85DA-EB0E2B737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360828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81D093-3EE7-6840-884C-9D75AA0A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AFA9-21F9-7B45-B169-F05E5A97AF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CB50DC-7225-CA42-9183-132974E6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E23DF9-F90C-1B48-A1BA-38B42DA0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9FE3-6257-2E4B-A255-713BDC98C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563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2A3FA7-E0D6-E541-B860-15A4D665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9D03-B073-5A47-A965-94C58698E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486F6-9130-944C-ACD8-64DD45DF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10B45-BCAC-A34A-B514-45782194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3834-710F-FF4F-8675-0C92DAFED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823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E7A88-E136-5743-B5A0-38DFCBAF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6E67-4F69-0948-A4CE-0E1C4A5024E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BF3A1-22EC-4E4C-9FF9-28CBB4DA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809BD5-D784-B04D-88C0-7DBA7C2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174D-24B5-5242-8781-BCF340D3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0481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454374-F24A-2B44-9BC8-DEAE4E1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EFF-1C23-2C49-A90D-29167049AC8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10ADF-E034-BA4A-8A7B-E2F1062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68EED6-DF34-CD49-B138-67F16C7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81A2-8477-AA46-BCF8-001F807B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4856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FA4AF-B940-B346-98D4-DE5CBC18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F64F-754D-434B-B8E4-0EC211354CB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328F9-19A9-2F44-8D81-3948297E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11E80-B637-7C45-8138-75D6FFB3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4151-E82D-7D46-ADF3-3F62F425B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8130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6E25CD-6FAF-0349-9E4B-B86FCFCBE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0669DC-2B65-C744-9517-BC2A3408D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B81C-04BC-0F47-AEC5-93F6F61A5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EBF7C9-2A83-F84C-9FAA-8313663F740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9A35-02AA-9E4D-AFA7-7AFB4CD9F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7D5D-1F91-2145-934A-7FC86B00C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DA81DF-7790-B94B-826B-EFC3BB389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9" r:id="rId2"/>
    <p:sldLayoutId id="2147483921" r:id="rId3"/>
    <p:sldLayoutId id="2147483930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C1A70DD-CF4A-D343-9370-7E57B47C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6150E0E-EE06-E74D-84D2-81A0AF506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7876D-8E93-4A42-B926-3E744FC40122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8: The Antebellum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078B5-A770-F844-9117-7FD4C466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Religion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B8FD12C4-CC8E-4B4C-8D37-8D2FC07B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early 19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th</a:t>
            </a:r>
            <a:r>
              <a:rPr lang="en-US" altLang="en-US" sz="2800">
                <a:ea typeface="ＭＳ Ｐゴシック" panose="020B0600070205080204" pitchFamily="34" charset="-128"/>
              </a:rPr>
              <a:t> century, the nation received the benefits of the Second Great Awakening.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All denominations benefited, but Methodist and Baptist churches grew the most.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Slaves were encouraged to become members  of churches.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They created annual camp meetings, which lasted for several days. During these meetings, there were emotional sermons that created a social experience.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blue laws were enacted.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3CB3FD2A-54F5-3D41-BDF6-639F3467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C64ED1-8A5B-F548-A667-472D8850426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AD77-29A0-5A47-ABA7-4737136F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Literature, the Arts, and Science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EA1969C-19A8-5A46-A559-FEBD9B08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>
                <a:ea typeface="ＭＳ Ｐゴシック" panose="020B0600070205080204" pitchFamily="34" charset="-128"/>
              </a:rPr>
              <a:t>Intellectual leaders defended southern institutions/customs. 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Writers and playwrights such as Thomas Cooper, William Gilmore Simms, and John C. Calhoun were the leading writers for the institution of slavery and states</a:t>
            </a:r>
            <a:r>
              <a:rPr lang="ja-JP" altLang="en-US" sz="2600"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ea typeface="ＭＳ Ｐゴシック" panose="020B0600070205080204" pitchFamily="34" charset="-128"/>
              </a:rPr>
              <a:t> rights.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Washington Allston, Thomas Sully, and Robert Mills were several prominent artists and architects.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Charles Fraser was one important painter.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Significant scientists included John and Joseph LeConte and John Bachman.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26E88C43-4B81-AF4C-A597-8BEAB750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FCBFE5-E9A3-384D-B716-458C730BB1D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B55C9-5F85-2846-BB5D-16250AD9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Education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61F386F1-224B-1A44-B112-E939167F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During the antebellum era, education was a family matter.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Private academies were abundant in South Carolina. Most white families, however, could not afford them, so under half of the people in the state received even a basic education.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government of South Carolina focused more on higher education.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Several colleges were founded by religious denominations at end of the antebellum era.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5C6DEB73-C235-FA46-9775-4C0287F9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C502CB-3911-B74E-B63C-EAD08A1D94A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DBF6D-A954-8D44-9C62-F100F5EF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Ups and Downs of Cotton</a:t>
            </a:r>
          </a:p>
        </p:txBody>
      </p:sp>
      <p:sp>
        <p:nvSpPr>
          <p:cNvPr id="39938" name="Content Placeholder 5">
            <a:extLst>
              <a:ext uri="{FF2B5EF4-FFF2-40B4-BE49-F238E27FC236}">
                <a16:creationId xmlns:a16="http://schemas.microsoft.com/office/drawing/2014/main" id="{414CB3A4-D202-C84E-A37A-4A95FC29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1820s, the world price of cotton went down and so did the state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prosperity.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South Carolina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cotton production went down to 29% in 1821.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Between the 1840s and 1850s, another cotton boom brought prosperity.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Cotton was rapidly wearing out the land and  people were beginning to question the morality and constitutionality of slavery.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Northern states gradually freed their slaves.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09A04818-E5AA-C640-8E90-BFA8597E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6092B-B100-D54C-945B-A6046541B98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4D09A0-1A23-2944-A045-A9538E14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Revitalized Slavery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7BAC18CB-B2A8-D04F-B998-26EF7F68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1790s, Slavery experienced a growth spurt and by 1810, slavery spread all across the state.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1820, the slave population was again the majority in South Carolina. Ironically, even a few free blacks owned slaves.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1860, 171 of nearly the 10,000 free blacks in the state owned slaves.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William Ellison (born a slave) earned extra money, bought his freedom, became a large planter, and bought a home once owned by Governor Stephen D. Miller.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3C0DC89E-FA4F-3446-B98C-763BD0C2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8D772-BFDE-5047-96C4-48DD9D0DBCC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BE0946-7954-6D45-94C0-E8D53314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Industrial Revolution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80B8E866-BBF8-2E43-BFFC-DA1B33EB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Europe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industrial revolution greatly changed their production. It shifted work from humans to water or steam-powered machines and productivity increased greatly, and, for the first time in recorded history, people worked outside of agriculture.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Although South Carolina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only industries were the cotton gins and rice mills, they were still affected by the technological advances in Europe &amp; New England.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As the mills in the North increased their production, they needed more and more cotton from the southern cotton fields.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E43C3614-585E-D74F-A52D-0F2D4FA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A6E4AB-6A6E-A848-9284-4FF15B183E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EE7DEFC5-0A6F-4848-B2E2-C836A3E3B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Canals were built in South Carolina to connect rivers and bypass treacherous fall lines. They improved river transportation.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state created railroads to connect main towns to one another. These tracks crisscrossed the state and this lessened the cost of shipping cotton.</a:t>
            </a: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0D7BC465-CAD8-C743-B71D-157A2BE111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2290763"/>
            <a:ext cx="3733800" cy="29670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662DBA9-CD6F-0E41-92D1-34F48A38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Transportation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F8D1F295-86DD-BB47-9523-8AF460D5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A8F49E-5B06-EF47-B554-422E21DDB0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085" name="TextBox 3">
            <a:extLst>
              <a:ext uri="{FF2B5EF4-FFF2-40B4-BE49-F238E27FC236}">
                <a16:creationId xmlns:a16="http://schemas.microsoft.com/office/drawing/2014/main" id="{60FB8DE2-B3FB-E341-B031-6F4B3A92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257800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South Carolina</a:t>
            </a:r>
            <a:r>
              <a:rPr lang="ja-JP" altLang="en-US" sz="1400"/>
              <a:t>’</a:t>
            </a:r>
            <a:r>
              <a:rPr lang="en-US" altLang="ja-JP" sz="1400"/>
              <a:t>s fall line.</a:t>
            </a:r>
            <a:endParaRPr lang="en-US" altLang="en-US" sz="140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E372CC-8FDA-0C46-B772-04B6049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Little Bit of Industry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70724A10-9FC0-8D41-9A18-EB7B0629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William Gregg was an advocate of industrialization and a diverse economy. In 1849, he built Graniteville Mill which housed 325 workers in the accompanying mill village. Gregg believed industry could save poor whites from poverty. 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Pottery industry arose in Edgefield District.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At least 100 small gold mines operated in South Carolina</a:t>
            </a:r>
            <a:r>
              <a:rPr lang="ja-JP" altLang="en-US" sz="2600"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ea typeface="ＭＳ Ｐゴシック" panose="020B0600070205080204" pitchFamily="34" charset="-128"/>
              </a:rPr>
              <a:t>s Piedmont region during the 1830s. 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South Carolina continued the pursuit of agriculture and viewed the northern states</a:t>
            </a:r>
            <a:r>
              <a:rPr lang="ja-JP" altLang="en-US" sz="2600"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ea typeface="ＭＳ Ｐゴシック" panose="020B0600070205080204" pitchFamily="34" charset="-128"/>
              </a:rPr>
              <a:t> move toward industry and commerce as a threat to the Southern way of life.</a:t>
            </a: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3BDCF76E-E659-C641-A3F3-14E432D9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B396D-53E9-9049-8B18-FF1D95E752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6A0D-5255-B64E-AEF1-9F76460A0B3E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42B1001-D758-0548-9573-815CBC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98156-B510-CD44-9545-F97F206470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C35B0-48A0-914A-BB06-A962D2606CDC}"/>
              </a:ext>
            </a:extLst>
          </p:cNvPr>
          <p:cNvSpPr/>
          <p:nvPr/>
        </p:nvSpPr>
        <p:spPr>
          <a:xfrm>
            <a:off x="468086" y="4800600"/>
            <a:ext cx="6172200" cy="11430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A4F93-1270-A941-BB4D-382686C19747}"/>
              </a:ext>
            </a:extLst>
          </p:cNvPr>
          <p:cNvSpPr txBox="1"/>
          <p:nvPr/>
        </p:nvSpPr>
        <p:spPr>
          <a:xfrm>
            <a:off x="457199" y="4831566"/>
            <a:ext cx="61722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1: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Economy and Everyday Life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2: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Nationalism, Sectionalism, and States</a:t>
            </a:r>
            <a:r>
              <a:rPr lang="ja-JP" alt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’</a:t>
            </a:r>
            <a:r>
              <a:rPr lang="en-US" altLang="ja-JP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 Rights</a:t>
            </a:r>
            <a:endParaRPr lang="en-US" altLang="ja-JP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3: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The March Toward Catastrophe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65DC-43F4-AA49-8085-E75F59D8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Economy and Everyday Life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CC7E6E2-9ED2-2E41-B371-9D5FF45B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was life like in antebellum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8F55C00-CD7E-FF48-9F2C-AA396838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CBAC53-1155-3F42-9114-39D4B4E18F4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E418-BE18-0447-B06A-D8E6D0FE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Economy and Everyday Life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389D9D7-6F70-6D45-B45E-908744C6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yeoman farmer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camp meeting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blue laws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States’ </a:t>
            </a:r>
            <a:r>
              <a:rPr lang="en-US" altLang="ja-JP">
                <a:ea typeface="ＭＳ Ｐゴシック" panose="020B0600070205080204" pitchFamily="34" charset="-128"/>
              </a:rPr>
              <a:t>rights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mill village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70EC1D37-1FD3-2942-94D0-30BC2633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AB7C08-A5FB-7F4C-BF64-FF86A64BF4B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5">
            <a:extLst>
              <a:ext uri="{FF2B5EF4-FFF2-40B4-BE49-F238E27FC236}">
                <a16:creationId xmlns:a16="http://schemas.microsoft.com/office/drawing/2014/main" id="{263E2B39-C68D-614F-9E2D-19BA06B17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the nineteenth century, the wealth of South Carolina was dependent on rice and cotton. Any crops that were grown and livestock were for local use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1800 – 1820: Cotton production and profit boomed; efficiency of cotton gins improved (was needed to match demands of textile industries in England and New England)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23554" name="Content Placeholder 2">
            <a:extLst>
              <a:ext uri="{FF2B5EF4-FFF2-40B4-BE49-F238E27FC236}">
                <a16:creationId xmlns:a16="http://schemas.microsoft.com/office/drawing/2014/main" id="{F337B7A7-CDF3-6B45-8BB9-44C7C334F5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9050" y="2495550"/>
            <a:ext cx="3114675" cy="27432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2F1BCD-0BA0-1848-A370-95B435DE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F41ADDF4-C2F6-1B4D-B811-17D632CF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ED219-EF21-384F-87B7-C591AE5BD4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2F7E5-D358-B84C-B8BC-831599C94282}"/>
              </a:ext>
            </a:extLst>
          </p:cNvPr>
          <p:cNvSpPr txBox="1"/>
          <p:nvPr/>
        </p:nvSpPr>
        <p:spPr>
          <a:xfrm>
            <a:off x="5105400" y="5265738"/>
            <a:ext cx="3124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Cotton mill from 1905.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EBE13-BC40-424F-A8E0-56AF77A7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Classes in Antebellum South Carolina &amp; The Planter Class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5639A91D-59B1-F249-97AA-D8AF0DB5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Each social class was affected by the cotton boom (the planters, the slaves, the middle class, poor white class).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planter class owned a large amount of land and many slaves. They had large houses, gristmills, sawmills, nice clothes, and were usually well-educated.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Each class demonstrated the expected esteem to the class(es) above them and the code of honor was important (duels often arose if one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honor was questioned by a social equal).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3D3589A7-18FB-154C-B509-769B0CB4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9AD42-1874-6245-86C6-43604D0C5CB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58DE4C01-0FE3-B041-9322-8403FD9E5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number of slaves grew rapidly as the Cotton Kingdom expanded; nearly 40,000 Africans passed through Sullivan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Island before 1808.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Slaves valued their personal well-being and their status within the slave community.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Some slaves converted to Christianity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2">
            <a:extLst>
              <a:ext uri="{FF2B5EF4-FFF2-40B4-BE49-F238E27FC236}">
                <a16:creationId xmlns:a16="http://schemas.microsoft.com/office/drawing/2014/main" id="{E94C0993-4DD7-604B-A470-8529C02E5F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320925"/>
            <a:ext cx="4038600" cy="30718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3053D7-A76E-D04F-A122-5AACE52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Slave Class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E323B223-90B3-2149-B122-C22F9011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910112-4DE3-794E-BB57-7304CFDE43F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61BFC-7093-6546-B0ED-20779F2F8D77}"/>
              </a:ext>
            </a:extLst>
          </p:cNvPr>
          <p:cNvSpPr txBox="1"/>
          <p:nvPr/>
        </p:nvSpPr>
        <p:spPr>
          <a:xfrm>
            <a:off x="5257800" y="5392738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All of these slaves worked on one plantation.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50B206-EE64-B342-981B-3CBCCAEE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White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Middle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Class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AEF295C3-3E21-3E47-B217-BD750879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middle class was settled between the planter aristocracy and black slaves, it consisted of artisans, mechanics, and yeoman farmers.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They lived fairly comfortably, usually in a small house with some animals and a shed. They usually grew their own food, but devoted most of their land to cotton crops.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Their lives involved hard work and the operation of a farm was a family affair.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0F9711AD-8F5D-C34A-9CF7-CE22E9EE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7B949-BEE2-3247-BE66-F93CF2D9A5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>
            <a:extLst>
              <a:ext uri="{FF2B5EF4-FFF2-40B4-BE49-F238E27FC236}">
                <a16:creationId xmlns:a16="http://schemas.microsoft.com/office/drawing/2014/main" id="{274DE274-1B2F-8E4B-AFBA-74772177A1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Worked for low wages on a farm or had a job in town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Lived in a shack (similar to slave cottage)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Widows and their children often poorest of poor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Charleston, Beaufort, and George Town helped poor through social service associations.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793B4-D1F8-0347-92C1-13EAF92E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Poor White Class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D9D7324-4B54-B544-894C-D2EF9945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DF686-B085-254B-81B4-1A73D30141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8" name="Content Placeholder 7">
            <a:extLst>
              <a:ext uri="{FF2B5EF4-FFF2-40B4-BE49-F238E27FC236}">
                <a16:creationId xmlns:a16="http://schemas.microsoft.com/office/drawing/2014/main" id="{9AF4B7FA-4691-6047-8250-A58B81B74A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3913" y="2713038"/>
            <a:ext cx="4038600" cy="23161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A56B3E-074B-0440-9553-C6FCB79D69CA}"/>
              </a:ext>
            </a:extLst>
          </p:cNvPr>
          <p:cNvSpPr txBox="1"/>
          <p:nvPr/>
        </p:nvSpPr>
        <p:spPr>
          <a:xfrm>
            <a:off x="4648200" y="5029200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Poor whites lived in shacks similar to these.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1107</Words>
  <Application>Microsoft Macintosh PowerPoint</Application>
  <PresentationFormat>On-screen Show (4:3)</PresentationFormat>
  <Paragraphs>97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Economy and Everyday Life</vt:lpstr>
      <vt:lpstr>Section 1: The Economy and Everyday Life</vt:lpstr>
      <vt:lpstr>Introduction</vt:lpstr>
      <vt:lpstr>Classes in Antebellum South Carolina &amp; The Planter Class</vt:lpstr>
      <vt:lpstr>The Slave Class</vt:lpstr>
      <vt:lpstr>The White “Middle” Class</vt:lpstr>
      <vt:lpstr>The “Poor White Class”</vt:lpstr>
      <vt:lpstr>Religion</vt:lpstr>
      <vt:lpstr>Literature, the Arts, and Science</vt:lpstr>
      <vt:lpstr>Education</vt:lpstr>
      <vt:lpstr>The Ups and Downs of Cotton</vt:lpstr>
      <vt:lpstr>A Revitalized Slavery</vt:lpstr>
      <vt:lpstr>The Industrial Revolution</vt:lpstr>
      <vt:lpstr>Transportation</vt:lpstr>
      <vt:lpstr>A Little Bit of Industry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483</cp:revision>
  <dcterms:created xsi:type="dcterms:W3CDTF">2010-06-02T19:20:05Z</dcterms:created>
  <dcterms:modified xsi:type="dcterms:W3CDTF">2021-04-09T20:42:39Z</dcterms:modified>
  <cp:category/>
</cp:coreProperties>
</file>