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  <p:sldId id="318" r:id="rId10"/>
    <p:sldId id="319" r:id="rId11"/>
    <p:sldId id="320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44C0F3-6917-8049-A3F7-D32DD05CD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770AB-EA03-204B-978D-CC39FF49F4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30F61F-5197-5B4E-A0AE-CC3E7CFDC5BF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CE1D-710A-0249-9865-EA1649EBA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A9B24-5ABB-ED4B-89B3-7486E6A33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41E505-0552-4545-BF76-D12A46161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AEB136-1BF8-8642-8AAE-28C0F675F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11A76-3056-C941-A5D1-9C36EED84E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581F07-244B-754F-81AF-8DA5A630D4D8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43E7A9-EA2A-AB44-AD88-05D88EB76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9BBA3D-0844-BA45-A539-9A206D60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AE7-481D-E24C-A123-C169DA2C8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FFA3F-9E66-C847-9722-193ECECAE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0792C1-6BD0-5743-8FC9-5D9F9F5D2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D05A472-09CC-C94B-AE89-1DB0A9F3A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38A07D8-E55E-0046-9895-5323D1253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C245AEE0-46EF-004B-B900-715D3B892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1ED1041-6570-094D-9280-249F125AC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F02A38DE-D3B0-E54D-B7D1-83537F792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4406A5AB-0D32-0B46-9F30-E196CB8BB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3763F8C2-F50A-9045-BC5C-1A0ED6F07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4E9975DC-D4BA-B147-AF5E-98CD4B2F95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A89A334-C13E-9A4B-89DB-868F9D288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444E359-7019-2146-A963-B69B7438C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772DE532-9655-824F-B382-773AC023B1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6190B8C6-48C9-8744-8A08-56210D1E6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2558E2E6-99EF-FE47-B583-4E0038A0F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D1F4DAA7-3FD7-7E48-B3AF-9D642135F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067ADA6B-7FEA-1846-B4EB-32AD621C8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81D9C7DA-778E-9A40-A088-E84B0B7FD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1DC507D1-CA15-3643-9EEC-2F3A798AA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6F9C3DE3-AFF5-634B-BB6E-C00454678A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082FAAD7-D9ED-D740-95C1-193F01302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CF03EE69-9C9F-BC41-A095-C9FADB4B8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995F8534-6C28-BF4C-B24C-92737E565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7D935BC8-2E3C-644D-9CC9-2C6C88B88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ED7E535-1E68-3B4F-8FCA-7F14474E20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49B7DE50-4404-074C-A74C-4AC9D298B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7C771-3392-9E45-874C-0BB4852B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61EB-D3B5-D643-BF58-E7DB9C298FD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73A3-A61F-6A40-8924-BD7232A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A26D-499B-2A44-8C62-C921FA0F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7CC-1925-6643-A37E-8862F5954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219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4B98-0655-D44C-9FF0-87BDE366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6D58-D43D-D048-BF63-C054B881A86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BF30-453A-0944-A3E1-55793E6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D275-D556-EE45-80FE-750F5C3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8F33-5298-C143-9797-5C465B4F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7356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9A1-5A6F-0643-A5E3-B286B77B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D0A6-1752-5548-A280-788E25BEA8A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0C48-CF2D-C94A-9DE2-A04F8C69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1186-DE99-2649-A658-2E52512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1DC0-02C9-2D4B-BA92-E1433704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2496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46507-5FB2-8045-90EB-09BBD0C1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F65-2239-834C-BA58-A680DFF3A02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E19FF7-9C45-7E47-A8E4-FC73C01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DE940-6A1B-2248-A0FF-197226E8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4765-268A-3B4A-A434-CD32AFEF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3E6A52-7CAF-B34E-999F-FF13B1EF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90826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7B41-EFD9-E64F-BB86-5416A9A7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5B62-53EB-7B49-830B-74BBA252C1F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8F44-18DA-C741-A4B3-07942678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0DFB-2F0C-394D-B9AB-E3B66EC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48FF-A0AE-764A-93FB-F6342A65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7840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F6AE22-83BF-0D45-9DAE-B5B3F0A3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971-4D68-324F-85C4-6841DFCCC6E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00203D-CD86-3F45-9F6F-274E923F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74ABABC-8260-4144-A856-0175AF40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83D8-EEC3-9F47-A692-3407D701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A9E599-E855-BF47-85DA-EB0E2B737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360828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81D093-3EE7-6840-884C-9D75AA0A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AFA9-21F9-7B45-B169-F05E5A97AF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CB50DC-7225-CA42-9183-132974E6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23DF9-F90C-1B48-A1BA-38B42DA0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9FE3-6257-2E4B-A255-713BDC98C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563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2A3FA7-E0D6-E541-B860-15A4D665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9D03-B073-5A47-A965-94C58698E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486F6-9130-944C-ACD8-64DD45DF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10B45-BCAC-A34A-B514-45782194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3834-710F-FF4F-8675-0C92DAFED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9823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E7A88-E136-5743-B5A0-38DFCBAF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6E67-4F69-0948-A4CE-0E1C4A5024E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BF3A1-22EC-4E4C-9FF9-28CBB4DA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809BD5-D784-B04D-88C0-7DBA7C2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74D-24B5-5242-8781-BCF340D3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0481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454374-F24A-2B44-9BC8-DEAE4E1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EFF-1C23-2C49-A90D-29167049AC8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10ADF-E034-BA4A-8A7B-E2F1062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8EED6-DF34-CD49-B138-67F16C7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81A2-8477-AA46-BCF8-001F807B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4856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FA4AF-B940-B346-98D4-DE5CBC18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F64F-754D-434B-B8E4-0EC211354CB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328F9-19A9-2F44-8D81-3948297E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11E80-B637-7C45-8138-75D6FFB3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4151-E82D-7D46-ADF3-3F62F425B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8130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6E25CD-6FAF-0349-9E4B-B86FCFCBE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0669DC-2B65-C744-9517-BC2A3408D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B81C-04BC-0F47-AEC5-93F6F61A5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EBF7C9-2A83-F84C-9FAA-8313663F740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B9A35-02AA-9E4D-AFA7-7AFB4CD9F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7D5D-1F91-2145-934A-7FC86B00C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DA81DF-7790-B94B-826B-EFC3BB38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C1A70DD-CF4A-D343-9370-7E57B47C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6150E0E-EE06-E74D-84D2-81A0AF50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7876D-8E93-4A42-B926-3E744FC40122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8: The Antebellum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E9ECA3-4F8B-0741-B96A-F849E4F6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Dred Scott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Decision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92242783-F275-264C-8993-29CF595F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Many believed the </a:t>
            </a:r>
            <a:r>
              <a:rPr lang="en-US" altLang="en-US" sz="2400" i="1">
                <a:ea typeface="ＭＳ Ｐゴシック" panose="020B0600070205080204" pitchFamily="34" charset="-128"/>
              </a:rPr>
              <a:t>Dred Scott </a:t>
            </a:r>
            <a:r>
              <a:rPr lang="en-US" altLang="en-US" sz="2400">
                <a:ea typeface="ＭＳ Ｐゴシック" panose="020B0600070205080204" pitchFamily="34" charset="-128"/>
              </a:rPr>
              <a:t>case would settle the slavery matter in the western territories.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Dred and Harriet Scott, were slaves who were taken by their owner into free states where slavery was banned by the Missouri Compromise.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Scotts sued in the courts claiming this made them free.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In 1857, the Supreme Court, who was pro-slavery, ruled against the Scotts.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decision was opposed by many in the North but was approved by President James Buchanan.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44BB4F7A-6E57-9D4E-B3C2-ACCA32E1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EA85C6-7494-F14C-97F4-496CF95829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8AB798-FB9E-6B4A-B401-733E2CD1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John Brown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 Raid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9090" name="Content Placeholder 5">
            <a:extLst>
              <a:ext uri="{FF2B5EF4-FFF2-40B4-BE49-F238E27FC236}">
                <a16:creationId xmlns:a16="http://schemas.microsoft.com/office/drawing/2014/main" id="{F262E842-7908-3A4A-B903-A7A5788EE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the October of 1859, an antislavery advocate, John Brown, led a raid on a federal arsenal hoping to capture arms for a slave rebellion.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Federal troops captured Brown, who was convicted of treason and hanged.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solution of immediate secession began to appeal to more people.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6">
            <a:extLst>
              <a:ext uri="{FF2B5EF4-FFF2-40B4-BE49-F238E27FC236}">
                <a16:creationId xmlns:a16="http://schemas.microsoft.com/office/drawing/2014/main" id="{52B28255-4ADB-4F42-80DD-2C8467B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AC972-C6CA-8B4A-BD4D-A266B6301C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78D41-EE7B-2246-9172-3C9E15ED7CA9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1141" name="Slide Number Placeholder 3">
            <a:extLst>
              <a:ext uri="{FF2B5EF4-FFF2-40B4-BE49-F238E27FC236}">
                <a16:creationId xmlns:a16="http://schemas.microsoft.com/office/drawing/2014/main" id="{2E1CDF65-B634-6944-8164-2437B2C0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A5B09-2460-7646-9EE1-5686B3ABEB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id="{D96C0A8C-C9FF-624B-9836-227CBC61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4147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2: Public Domain Wikimedia Commons; Slide 5: </a:t>
            </a:r>
            <a:r>
              <a:rPr lang="en-US" altLang="en-US" sz="1200" dirty="0" err="1">
                <a:solidFill>
                  <a:schemeClr val="bg1"/>
                </a:solidFill>
              </a:rPr>
              <a:t>Nesnad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7: </a:t>
            </a:r>
            <a:r>
              <a:rPr lang="en-US" altLang="en-US" sz="1200" dirty="0" err="1">
                <a:solidFill>
                  <a:schemeClr val="bg1"/>
                </a:solidFill>
              </a:rPr>
              <a:t>Catfisheye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9: </a:t>
            </a:r>
            <a:r>
              <a:rPr lang="en-US" altLang="en-US" sz="1200" dirty="0" err="1">
                <a:solidFill>
                  <a:schemeClr val="bg1"/>
                </a:solidFill>
              </a:rPr>
              <a:t>MarmadukePercy</a:t>
            </a:r>
            <a:r>
              <a:rPr lang="en-US" altLang="en-US" sz="1200" dirty="0">
                <a:solidFill>
                  <a:schemeClr val="bg1"/>
                </a:solidFill>
              </a:rPr>
              <a:t> on Wikimedia Commons; Slide 16: South Carolina Natural Resource Department; Slide 23: Tim1965 on Wikimedia Commons; Slide 24: Robert Skyhawk on Wikimedia Commons; Slide 38: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42B1001-D758-0548-9573-815CBC12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8156-B510-CD44-9545-F97F206470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C35B0-48A0-914A-BB06-A962D2606CDC}"/>
              </a:ext>
            </a:extLst>
          </p:cNvPr>
          <p:cNvSpPr/>
          <p:nvPr/>
        </p:nvSpPr>
        <p:spPr>
          <a:xfrm>
            <a:off x="468086" y="4800600"/>
            <a:ext cx="6172200" cy="11430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4F93-1270-A941-BB4D-382686C19747}"/>
              </a:ext>
            </a:extLst>
          </p:cNvPr>
          <p:cNvSpPr txBox="1"/>
          <p:nvPr/>
        </p:nvSpPr>
        <p:spPr>
          <a:xfrm>
            <a:off x="457199" y="4831566"/>
            <a:ext cx="61722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1: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Economy and Everyday Life 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2: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Nationalism, Sectionalism, and States</a:t>
            </a:r>
            <a:r>
              <a:rPr lang="ja-JP" altLang="en-US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’</a:t>
            </a:r>
            <a:r>
              <a:rPr lang="en-US" altLang="ja-JP" sz="2000" b="1" dirty="0">
                <a:solidFill>
                  <a:srgbClr val="DCE6F2"/>
                </a:solidFill>
                <a:latin typeface="Calibri" pitchFamily="34" charset="0"/>
                <a:hlinkClick r:id="" action="ppaction://noaction"/>
              </a:rPr>
              <a:t> Rights</a:t>
            </a:r>
            <a:endParaRPr lang="en-US" altLang="ja-JP" sz="2000" b="1" dirty="0">
              <a:solidFill>
                <a:srgbClr val="DCE6F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Section 3: </a:t>
            </a:r>
            <a:r>
              <a:rPr lang="en-US" sz="2000" b="1" dirty="0">
                <a:solidFill>
                  <a:srgbClr val="DCE6F2"/>
                </a:solidFill>
                <a:latin typeface="Calibri" pitchFamily="34" charset="0"/>
                <a:hlinkClick r:id="rId4" action="ppaction://hlinksldjump"/>
              </a:rPr>
              <a:t>The March Toward Catastrophe</a:t>
            </a:r>
            <a:endParaRPr lang="en-US" sz="2000" b="1" dirty="0">
              <a:solidFill>
                <a:srgbClr val="DCE6F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015F-994A-974F-86D7-A6FBDD08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March toward Catastrophe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C84C7FA8-E50B-FA45-AD0E-5300A33C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conflicts set the stage for the Civil War?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C66D7477-076D-C242-99E0-5112364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50E0DC-1887-A149-BDA1-E017A3655E1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DD22-F2EC-9847-AD02-7F6D2A56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March toward Catastrophe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1677DEAC-4784-644E-9EC5-0DCE71BB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manifest destiny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Compromise of 1850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Fugitive Slave Act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fire-eaters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Kansas-Nebraska 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9171FDEA-300E-BF47-8646-FFBBB1C5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36DF3-28B3-114C-8AB6-9950C145D20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955A6-140A-BA4A-91E6-B01AFCA3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Manifest Destiny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EF5E10D7-91CC-224F-B390-6A461EA7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North and South were marching in different directions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By the 1840s, westward expansion felt to be a manifest destiny.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1845 the United States brought Texas into the Union as slave state and a year later went to war with Mexico.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Wilmot Proviso alarmed Southerners by strengthening the secessionists in South Carolina.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8C2E9498-0266-654E-8B72-62D021AA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5BEC3-4884-7B49-A774-1437FDB1CB2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99187B-E5D7-CB49-8340-BE404F0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Compromise of 1850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28A207F7-A34C-2D48-BD17-31C92580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After the Mexican War ended in 1848, the United States annexed the territory to the West of Texas all the way to the Pacific Ocean.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California became a prized possession because of the discovery of gold.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South Carolina opposed to California being accepted as a new free state.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Compromise of 1850 led to California being admitted to the Union as a free state. This was a victory for the North.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 Fugitive Slave Act was passed, which required all citizens from the North and South to return runaway slaves to their owners. 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7863575F-89B5-3249-92FC-E2C7E41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00D61-5515-3D40-9F94-12CA2582886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08512-6085-AB4F-BED2-1E7F6FAF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First Secession Crisis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5588B112-8C53-E740-8193-81DAE315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 welcomed its secessionists which gave them a majority in General Assembly.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Whites divided into 3 factions on the only issue fire-eaters thought important: secession.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Uncle Tom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Cabin (1852) by Harriet Beecher Stowe thrilled antislavery advocates, but infuriated Southerners.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7D035E41-E956-A64C-99DE-2517E10E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D87EB2-F5E3-1D4E-8CFD-BCE72AAC11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B361E-1306-BD45-810C-B5F602E3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Bleeding Kansas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CC391D1E-33F1-7044-82BF-481D9FB3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Kansas-Nebraska Act was passed by Congress in 1854. This act allowed people who moved into the Louisiana Purchase territories to decide for themselves whether they wanted slaves or not.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American political system (Whigs, Republican Party, and Democratic Party) was greatly affected by the act.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This increased tensions between the North and South. Fighting broke out and communities attacked one another. 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0C8D04B9-211D-FB44-BA25-67D1447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22532-1F94-BE46-9B6B-02B2EC6B3E0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10BCD-9CD0-6640-A1B8-262AFD28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Brooks-Sumner Affair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340F21ED-8846-0C4A-823F-9DDA909B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 1856, a debate about the conflict in Kansas caused disaster in the Senate.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Charles Sumner insulted Senator Andrew Butler by associating him with killers and thugs in Kansas.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Butler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nephew, Representative Preston Brooks of South Carolina, severely injured Sumner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North and South were growing farther apart in regard to understanding freedom, democracy, and honor.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CCDFB8A2-A613-EF4B-BEB0-92A478F0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071EE-67AD-A54E-A792-9EFAE1084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</TotalTime>
  <Words>689</Words>
  <Application>Microsoft Macintosh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March toward Catastrophe</vt:lpstr>
      <vt:lpstr>Section 3: The March toward Catastrophe</vt:lpstr>
      <vt:lpstr>Introduction &amp; Manifest Destiny</vt:lpstr>
      <vt:lpstr>The Compromise of 1850</vt:lpstr>
      <vt:lpstr>The First Secession Crisis</vt:lpstr>
      <vt:lpstr>Bleeding Kansas</vt:lpstr>
      <vt:lpstr>The Brooks-Sumner Affair</vt:lpstr>
      <vt:lpstr>The Dred Scott Decision</vt:lpstr>
      <vt:lpstr>John Brown’s Raid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485</cp:revision>
  <dcterms:created xsi:type="dcterms:W3CDTF">2010-06-02T19:20:05Z</dcterms:created>
  <dcterms:modified xsi:type="dcterms:W3CDTF">2021-04-09T20:43:27Z</dcterms:modified>
  <cp:category/>
</cp:coreProperties>
</file>