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95812A-23FE-3E46-A321-3AE556FF6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073A3-8108-AE48-A677-43BA40A98F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716770-30C2-C44D-AEF5-B71002E27F6F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65FBC-3DB5-5D40-B6FC-A719163F14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C1F8D-16E5-DB42-A137-225262EA3E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9C354E-B8D6-CF49-AFC0-0C35E0106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7BF20-452E-EF4F-889E-C3C45FF01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63B1E-C214-474B-8B04-9CADB18301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6E511-D5FC-C74F-81D2-072E22E66B9E}" type="datetimeFigureOut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1E8D0B-5227-514C-8FC9-9E21CFA7F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2CA4E4-4D91-9B40-A4C5-68B1A2FC9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A4CD4-5096-624F-AA68-B3F0681008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3ED5-EFA4-934F-87B3-28E059B64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8E6A5-802B-E446-9FB9-4103938FC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8B82A7E-19FE-E54A-BB98-EE72FB8E6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AF19068-FDC4-2B4F-AB7B-5B9AE2994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85D980B-1AE5-8548-A6BA-E14366E85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D8D9DCC7-7BA4-9143-97E6-CA24B5EE9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90AB91F4-8970-4545-998E-C4C1E6855A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3AA57F1-8E32-5A4D-8070-30B249359E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87583DEE-6211-A442-8E19-6FCA430F05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1101115C-501E-7846-AE7E-8BACC6AA9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8DDA8E8F-39A9-6941-85A3-6EF12074D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5A18630E-3CE9-7C41-BFF2-1A3CEA438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ACF6814D-DA06-8146-922D-CD1B783EB4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B257FD2C-A6E1-0949-B9D1-939C450A83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45D7792-6107-714A-B1A6-874C0CFE6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A4AA0C33-646B-C64E-A152-66E1013E4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28CEFD0F-5809-AA45-9787-2ED3A372AF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C5A7CEA-5C79-DA4E-8F9C-0DA8F2FA5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7330439-56AB-B748-8DA0-B20CA938DA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7F30F8F-92C4-9443-83AC-5370B3D9C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E4D96-D64B-9846-8DCC-C4BA37D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C19D-7331-414E-AE5F-5E06B0DE340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32E3-6606-AB47-A4E6-AA051A0F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1D167-62F2-6C47-8B30-F6D6166B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E2A2-4398-4647-9BDC-4622E809F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26524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1750-9F1F-CE47-83EA-674B3D03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F8D-2E24-EF45-87E9-0100400924E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CB38-D196-4E43-970E-4B20B992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3AAA-6316-CC4F-9725-6BE70C4D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5C1D-FDE2-3B40-B597-5D71CF84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4312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C804-98B5-634E-A081-11A29DF3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65DF-1A2D-AC45-B50F-220EBE231D75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3031-8166-C942-8EE9-54012812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9478-A133-014D-8BF7-C44D44D0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5265-281C-304C-9440-06B3B4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08278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A37CBF-28BA-774C-8E00-1D8B982F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E3CF-6F02-BE4D-AF16-B337364719B8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6343FB-FCD6-CE4E-8EBA-8A3E0380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79767-D40F-294D-B35E-B386820D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6C26-4B0D-6549-A951-745C36B744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92A18D8-EE8E-BA4D-BFA1-80C64B018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325149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E29-5154-BC4D-83D7-68C8DC7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770C-3EFC-E747-A696-DD90070A10CD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6B03-5E45-5F4E-AB58-4B54DA6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157B1-1B48-F449-B2E6-66AE7E1F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70A9-619D-274D-9B69-4980E3037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302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C8C1BA-E2D1-854F-8B7A-D4CB0585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E2F13-DAC0-5344-9C82-7180FEB5518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8D87E4A-C17E-F045-9DD0-D0994ADA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99E6799-3E80-B94A-B912-8EE9C4F3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68D-B4A0-C149-94D4-9AD2AAFA6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37B3FBB-8B6C-3942-B025-081374A47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405969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238223-BF22-744F-8CE5-7BF6E65E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6F74-C4BF-2741-AC7E-EB52C5295E77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829F9C-C1CB-AB49-889B-4F8941BD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4EAECB-A64D-F54A-8E52-5EF62B72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D83C-3D3D-B94F-903F-D08054628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4736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112E1-B05E-3944-8606-6161FED1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C4C-DDD9-6A45-BB91-C4091794AF9B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B9F9AB-3402-CA42-BF4A-E3F8372E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9FE9C6-3504-884F-B1D5-994B00A2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99DF-9635-FB41-B1F3-F01FDEF6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88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D4C090-F37B-594F-8511-DF89B081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9CF87-C463-4941-9E7C-6925559188EE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FFA659-8CBC-BE4D-AAE4-4DB583C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FB859E-FB6A-CB41-A1C0-A0BA9ED6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3B3A-6047-4143-9F7C-9CF611FD1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0928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57773A-C956-8A4A-A4E4-44E45130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89E-272C-D74C-A647-AC312CA88101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D74A6-2F3B-E249-B6EF-537385C1E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0C4EE-1779-E64F-8C69-7620C657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010-8078-4E41-BAF4-10350CFEB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2999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2CB797-95DF-2944-8799-29145508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EA8-9432-144A-BDFC-94A702F8B17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43497-E977-EF4A-98FD-06B057B0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D9024F-D33F-0445-961E-752529EB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5DF9-E440-A34C-B471-A03E535911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1570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7F5276-373E-7445-82F8-EC918997E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D46AA7B-FFCE-D14C-872E-DF79C3097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1BE0-27FF-3C43-95D2-7372DA639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340B4-CA82-994A-A01C-7C939E153369}" type="datetime1">
              <a:rPr lang="en-US"/>
              <a:pPr>
                <a:defRPr/>
              </a:pPr>
              <a:t>4/9/21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2801-ADB7-CB47-8D77-429457136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1274-42B3-C344-88D8-EE9DBA2A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6FCB5F-11E2-7242-A922-D6A9AAFB3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42" r:id="rId2"/>
    <p:sldLayoutId id="2147483934" r:id="rId3"/>
    <p:sldLayoutId id="2147483943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C1D8E5E2-B1AA-7243-9038-C12324E3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BA458-0540-8146-8B0F-BC204F2B30D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9: The Civil War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2FC3954-245C-D24E-8D53-E85BF318A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57F0EACC-D625-E140-A67B-78515ECE5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E27F10-B34F-4C45-965A-C77AE3059B2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5B251-6347-844C-953D-27146322DF6B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337EB-BA37-824A-9BDF-012B96D76169}"/>
              </a:ext>
            </a:extLst>
          </p:cNvPr>
          <p:cNvSpPr txBox="1"/>
          <p:nvPr/>
        </p:nvSpPr>
        <p:spPr>
          <a:xfrm>
            <a:off x="478419" y="4836489"/>
            <a:ext cx="5541381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Coming of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Early Fighting 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during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War Roars to a Conclusion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D7E1-7401-E649-A59C-510EDC10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The Coming of War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B9D74FB-00F5-B140-8024-77F76082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conflicting beliefs lead to the Civil War?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C3D092A9-E3E6-B541-825D-EE38811E7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852FBC-EDC9-D84E-86A4-8B0147E4A2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6E48-94C4-8843-B51B-D97734D5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The Coming of War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0B842933-CC6E-C346-B29B-15201B32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1038"/>
            <a:ext cx="8229600" cy="3840162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 sz="3200"/>
              <a:t>border states</a:t>
            </a:r>
          </a:p>
          <a:p>
            <a:pPr lvl="1" eaLnBrk="1" hangingPunct="1"/>
            <a:r>
              <a:rPr lang="en-US" altLang="en-US" sz="3200"/>
              <a:t>Confederate States of America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6F816E72-77D1-D746-A448-E641F6E7B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45C9B-47F3-934E-98C1-A6B43B6A641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B570F8-F711-9946-991D-7F273686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Election of 1860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19F08549-F4C3-FF41-A0D8-8C04D78D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1860 – The National Democratic Party held a convention in Charleston; a candidate could not be produced, so the convention met later in Baltimore and split into: 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2400"/>
              <a:t>(1) Northern Democrats – nominated Stephen A. Douglas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altLang="en-US" sz="2400"/>
              <a:t>(2) Southern Democrats – nominated John C. Breckinridge</a:t>
            </a:r>
          </a:p>
          <a:p>
            <a:pPr eaLnBrk="1" hangingPunct="1"/>
            <a:r>
              <a:rPr lang="en-US" altLang="en-US" sz="2400"/>
              <a:t>The Republican Party nominated a moderate on the issue of slavery, Abraham Lincoln.</a:t>
            </a:r>
          </a:p>
          <a:p>
            <a:pPr eaLnBrk="1" hangingPunct="1"/>
            <a:r>
              <a:rPr lang="en-US" altLang="en-US" sz="2400"/>
              <a:t>The Constitutional Union Party, which arose in border states, nominated someone they believed would hold the Union together, John Bell.</a:t>
            </a:r>
          </a:p>
          <a:p>
            <a:pPr eaLnBrk="1" hangingPunct="1"/>
            <a:r>
              <a:rPr lang="en-US" altLang="en-US" sz="2400"/>
              <a:t>Lincoln won all the Northern states, and he had electoral votes to give him presidential victory.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241A8E53-5371-F841-99CC-B97656647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B42424-6843-4748-A9F0-4C614FCD8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E2498A-5A71-9D47-9FDB-605D060B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Secession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00112E02-4D16-9649-9635-56332AF7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1860 – A convention was called by South Carolina leaders to consider secession.</a:t>
            </a:r>
          </a:p>
          <a:p>
            <a:pPr lvl="1" eaLnBrk="1" hangingPunct="1"/>
            <a:r>
              <a:rPr lang="en-US" altLang="en-US"/>
              <a:t>a unanimous vote in favor of secession, 169-0</a:t>
            </a:r>
          </a:p>
          <a:p>
            <a:pPr eaLnBrk="1" hangingPunct="1"/>
            <a:r>
              <a:rPr lang="en-US" altLang="en-US"/>
              <a:t>The “Declaration of the Causes of Secession” indicated that the election of President Abraham Lincoln was the main reason for South Carolina’s declaring independence from the United States.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14194377-9D4B-4542-B980-4CE3288A8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02FFBD-6009-7B49-9EAF-656EABF665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C5F485-9057-F441-922E-3969C82D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Forming the </a:t>
            </a:r>
            <a:br>
              <a:rPr lang="en-US" dirty="0"/>
            </a:br>
            <a:r>
              <a:rPr lang="en-US" dirty="0"/>
              <a:t>Confederate States of America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3B411070-41DC-A544-8B30-7AF071A88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1861 –</a:t>
            </a:r>
          </a:p>
          <a:p>
            <a:pPr lvl="1" eaLnBrk="1" hangingPunct="1"/>
            <a:r>
              <a:rPr lang="en-US" altLang="en-US" sz="2400"/>
              <a:t>Six other states followed South Carolina out of the Union: Florida, Georgia, Alabama, Mississippi, Louisiana, Texas. They became the Confederate States of America.</a:t>
            </a:r>
          </a:p>
          <a:p>
            <a:pPr eaLnBrk="1" hangingPunct="1"/>
            <a:r>
              <a:rPr lang="en-US" altLang="en-US" sz="2400"/>
              <a:t>A Confederate Constitution was created, which was similar to United States Constitution, but it placed greater emphasis on states’ rights.</a:t>
            </a:r>
          </a:p>
          <a:p>
            <a:pPr eaLnBrk="1" hangingPunct="1"/>
            <a:r>
              <a:rPr lang="en-US" altLang="en-US" sz="2400"/>
              <a:t>Jefferson Davis was elected president and Alexander H. Stephens was elected vice-president.</a:t>
            </a:r>
          </a:p>
          <a:p>
            <a:pPr eaLnBrk="1" hangingPunct="1"/>
            <a:r>
              <a:rPr lang="en-US" altLang="en-US" sz="2400"/>
              <a:t>The compromise failed, and political struggle moved toward fighting when Lincoln became President.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007F157B-D3D2-5749-87E0-AA9343FED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A006E-6368-8144-887C-EC21BCE20B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BDED55-C8E9-AF4A-820D-12BA49F8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Fighting Starts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2F257401-31C8-A048-B9B3-0ADB30D2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As the states seceded, they took control of most federal property and forts within their borders.</a:t>
            </a:r>
          </a:p>
          <a:p>
            <a:pPr eaLnBrk="1" hangingPunct="1"/>
            <a:r>
              <a:rPr lang="en-US" altLang="en-US" sz="2400"/>
              <a:t>Star of the West, a supply ship, was fired upon by Carolinians in January, 1861; following was a bombardment of Fort Sumter, in Charleston harbor.</a:t>
            </a:r>
          </a:p>
          <a:p>
            <a:pPr eaLnBrk="1" hangingPunct="1"/>
            <a:r>
              <a:rPr lang="en-US" altLang="en-US" sz="2400"/>
              <a:t>April 12, 1861 – The Civil War began.</a:t>
            </a:r>
          </a:p>
          <a:p>
            <a:pPr eaLnBrk="1" hangingPunct="1"/>
            <a:r>
              <a:rPr lang="en-US" altLang="en-US" sz="2400"/>
              <a:t>Some Carolinians worried about what they started, but they felt that their cause was just.</a:t>
            </a:r>
          </a:p>
          <a:p>
            <a:pPr eaLnBrk="1" hangingPunct="1"/>
            <a:r>
              <a:rPr lang="en-US" altLang="en-US" sz="2400"/>
              <a:t>For several months, eager volunteers from South Carolina and other Southern States joined the Confederate Army.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E8638255-7880-6947-884B-DDD993D22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947ACB-D2F7-A645-936D-932B7880C2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FBF07E-A813-B044-8F7A-FF67847C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Border States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A057A8D0-425B-DF47-B632-2283BC8D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Lincoln’s response to the Fort Sumter attack was to call for 75,000 volunteers to put down rebellion.</a:t>
            </a:r>
          </a:p>
          <a:p>
            <a:pPr eaLnBrk="1" hangingPunct="1"/>
            <a:r>
              <a:rPr lang="en-US" altLang="en-US" sz="2400"/>
              <a:t>4 border states (Virginia, Tennessee, Arkansas, North Carolina) joined the Confederacy after Lincoln’s response to put down rebellion.</a:t>
            </a:r>
          </a:p>
          <a:p>
            <a:pPr eaLnBrk="1" hangingPunct="1"/>
            <a:r>
              <a:rPr lang="en-US" altLang="en-US" sz="2400"/>
              <a:t>Troops were sent by Lincoln into the other 4 border states (Maryland, Delaware, Kentucky, Missouri); they remained in the Union.</a:t>
            </a:r>
          </a:p>
          <a:p>
            <a:pPr eaLnBrk="1" hangingPunct="1"/>
            <a:r>
              <a:rPr lang="en-US" altLang="en-US" sz="2400"/>
              <a:t>The Confederacy consisted of 11 states and a new capital at Richmond, Virginia.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00DB2CDD-8922-F94F-BEFF-FCB37C144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2FC4B-9AEA-014B-B12F-ADD2043D265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AB78D-143E-5E4F-AE3B-00D3764A40BF}"/>
              </a:ext>
            </a:extLst>
          </p:cNvPr>
          <p:cNvSpPr txBox="1"/>
          <p:nvPr/>
        </p:nvSpPr>
        <p:spPr>
          <a:xfrm>
            <a:off x="34647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5188</TotalTime>
  <Words>539</Words>
  <Application>Microsoft Macintosh PowerPoint</Application>
  <PresentationFormat>On-screen Show (4:3)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Coming of War</vt:lpstr>
      <vt:lpstr>Section 1: The Coming of War</vt:lpstr>
      <vt:lpstr>The Election of 1860</vt:lpstr>
      <vt:lpstr>Secession</vt:lpstr>
      <vt:lpstr>Forming the  Confederate States of America</vt:lpstr>
      <vt:lpstr>The Fighting Starts</vt:lpstr>
      <vt:lpstr>The Border States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489</cp:revision>
  <dcterms:created xsi:type="dcterms:W3CDTF">2010-06-02T19:20:05Z</dcterms:created>
  <dcterms:modified xsi:type="dcterms:W3CDTF">2021-04-09T20:44:36Z</dcterms:modified>
  <cp:category/>
</cp:coreProperties>
</file>