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306" r:id="rId4"/>
    <p:sldId id="307" r:id="rId5"/>
    <p:sldId id="310" r:id="rId6"/>
    <p:sldId id="364" r:id="rId7"/>
    <p:sldId id="365" r:id="rId8"/>
    <p:sldId id="366" r:id="rId9"/>
    <p:sldId id="367" r:id="rId10"/>
    <p:sldId id="368" r:id="rId11"/>
    <p:sldId id="36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5812A-23FE-3E46-A321-3AE556FF6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73A3-8108-AE48-A677-43BA40A98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16770-30C2-C44D-AEF5-B71002E27F6F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65FBC-3DB5-5D40-B6FC-A719163F1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C1F8D-16E5-DB42-A137-225262EA3E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9C354E-B8D6-CF49-AFC0-0C35E010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7BF20-452E-EF4F-889E-C3C45FF01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63B1E-C214-474B-8B04-9CADB18301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6E511-D5FC-C74F-81D2-072E22E66B9E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1E8D0B-5227-514C-8FC9-9E21CFA7F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2CA4E4-4D91-9B40-A4C5-68B1A2FC9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4CD4-5096-624F-AA68-B3F0681008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3ED5-EFA4-934F-87B3-28E059B6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8E6A5-802B-E446-9FB9-4103938FC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8B82A7E-19FE-E54A-BB98-EE72FB8E6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AF19068-FDC4-2B4F-AB7B-5B9AE2994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87A2637-2DD5-064C-9F7E-5A73A2262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A8FC9B0F-5ABA-F749-8DDB-4E28486D6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3F80A716-B3F2-9A41-8D54-D042D7FDA3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DAC738C4-DC9A-344B-8A00-B9E01AE1D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85D980B-1AE5-8548-A6BA-E14366E85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8D9DCC7-7BA4-9143-97E6-CA24B5EE9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9FD8E655-26D8-A74C-A901-AAF484305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E14E5E65-E9FF-F047-8315-B7A0D8E69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CA25B82A-ABE6-3944-90AD-059892772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9E09639-4289-1449-9E7F-12CB3777F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A189BBBA-8BE1-4B4C-934D-157A523B4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4CF8C71D-32F8-E94F-B480-1E421FDF7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9DBB4AB7-7911-8F4E-8A85-31D022CCD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6D9AC1C-5A5A-4941-9469-702962129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355C26C-3E29-1C43-B501-A75A5692D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5A07577-F6F3-4347-AA0D-1962BB367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085A219-BA16-EF49-A1EF-AE1995739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939DD315-DCF1-AB43-8168-B269AD0A6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1693BAA0-E11A-F74B-B4A5-E6CDE3953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C73CFD04-3909-6F41-BFDE-D8B4BFF95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4D96-D64B-9846-8DCC-C4BA37D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19D-7331-414E-AE5F-5E06B0DE340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32E3-6606-AB47-A4E6-AA051A0F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D167-62F2-6C47-8B30-F6D6166B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E2A2-4398-4647-9BDC-4622E809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6524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1750-9F1F-CE47-83EA-674B3D0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F8D-2E24-EF45-87E9-0100400924E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CB38-D196-4E43-970E-4B20B992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3AAA-6316-CC4F-9725-6BE70C4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5C1D-FDE2-3B40-B597-5D71CF84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4312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C804-98B5-634E-A081-11A29DF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65DF-1A2D-AC45-B50F-220EBE231D75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3031-8166-C942-8EE9-5401281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9478-A133-014D-8BF7-C44D44D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265-281C-304C-9440-06B3B4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827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37CBF-28BA-774C-8E00-1D8B982F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E3CF-6F02-BE4D-AF16-B337364719B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6343FB-FCD6-CE4E-8EBA-8A3E0380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79767-D40F-294D-B35E-B386820D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6C26-4B0D-6549-A951-745C36B74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2A18D8-EE8E-BA4D-BFA1-80C64B018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325149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E29-5154-BC4D-83D7-68C8DC7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770C-3EFC-E747-A696-DD90070A10CD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6B03-5E45-5F4E-AB58-4B54DA6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57B1-1B48-F449-B2E6-66AE7E1F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70A9-619D-274D-9B69-4980E3037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302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C8C1BA-E2D1-854F-8B7A-D4CB0585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2F13-DAC0-5344-9C82-7180FEB5518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8D87E4A-C17E-F045-9DD0-D0994ADA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9E6799-3E80-B94A-B912-8EE9C4F3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68D-B4A0-C149-94D4-9AD2AAFA6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7B3FBB-8B6C-3942-B025-081374A47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405969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238223-BF22-744F-8CE5-7BF6E65E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F74-C4BF-2741-AC7E-EB52C5295E77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829F9C-C1CB-AB49-889B-4F8941BD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4EAECB-A64D-F54A-8E52-5EF62B7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D83C-3D3D-B94F-903F-D08054628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736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112E1-B05E-3944-8606-6161FED1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C4C-DDD9-6A45-BB91-C4091794AF9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B9F9AB-3402-CA42-BF4A-E3F8372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9FE9C6-3504-884F-B1D5-994B00A2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9DF-9635-FB41-B1F3-F01FDEF6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88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D4C090-F37B-594F-8511-DF89B081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CF87-C463-4941-9E7C-6925559188EE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FFA659-8CBC-BE4D-AAE4-4DB583C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B859E-FB6A-CB41-A1C0-A0BA9ED6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B3A-6047-4143-9F7C-9CF611FD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092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57773A-C956-8A4A-A4E4-44E45130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89E-272C-D74C-A647-AC312CA8810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D74A6-2F3B-E249-B6EF-537385C1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0C4EE-1779-E64F-8C69-7620C65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010-8078-4E41-BAF4-10350CFE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2999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2CB797-95DF-2944-8799-2914550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EA8-9432-144A-BDFC-94A702F8B17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43497-E977-EF4A-98FD-06B057B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D9024F-D33F-0445-961E-752529EB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5DF9-E440-A34C-B471-A03E53591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157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7F5276-373E-7445-82F8-EC918997E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46AA7B-FFCE-D14C-872E-DF79C3097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1BE0-27FF-3C43-95D2-7372DA63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340B4-CA82-994A-A01C-7C939E15336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2801-ADB7-CB47-8D77-429457136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1274-42B3-C344-88D8-EE9DBA2A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6FCB5F-11E2-7242-A922-D6A9AAFB3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42" r:id="rId2"/>
    <p:sldLayoutId id="2147483934" r:id="rId3"/>
    <p:sldLayoutId id="2147483943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C1D8E5E2-B1AA-7243-9038-C12324E3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BA458-0540-8146-8B0F-BC204F2B30D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9: The Civil War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2FC3954-245C-D24E-8D53-E85BF318A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3C6E24-D7B1-2E46-AF41-32B4981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Money </a:t>
            </a:r>
            <a:r>
              <a:rPr lang="en-US" sz="4000" dirty="0"/>
              <a:t>and</a:t>
            </a:r>
            <a:r>
              <a:rPr lang="en-US" dirty="0"/>
              <a:t> Inflation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F69286EF-1D39-924B-80F1-5CC8DD6B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The Confederate government printed lots of money, but they bought less as war continued. Too much money was in circulation.</a:t>
            </a:r>
          </a:p>
          <a:p>
            <a:pPr eaLnBrk="1" hangingPunct="1"/>
            <a:r>
              <a:rPr lang="en-US" altLang="en-US" sz="2800"/>
              <a:t>South Carolina had little confidence in the Confederate government in Richmond.</a:t>
            </a:r>
          </a:p>
          <a:p>
            <a:pPr eaLnBrk="1" hangingPunct="1"/>
            <a:r>
              <a:rPr lang="en-US" altLang="en-US" sz="2800"/>
              <a:t>Prices rose more rapidly than wages (known as inflation).</a:t>
            </a:r>
          </a:p>
          <a:p>
            <a:pPr eaLnBrk="1" hangingPunct="1"/>
            <a:r>
              <a:rPr lang="en-US" altLang="en-US" sz="2800"/>
              <a:t>Money bought less.</a:t>
            </a:r>
          </a:p>
          <a:p>
            <a:pPr eaLnBrk="1" hangingPunct="1"/>
            <a:r>
              <a:rPr lang="en-US" altLang="en-US" sz="2800"/>
              <a:t>Many left the army as homefront conditions worsened.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C45B3AA1-4AB3-4E41-8EB3-41C2B188F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19011-A83E-6947-82C3-42B22FB308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F6D53-2D0F-CC42-901F-FDC79F30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Slavery during the War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8957BCA6-DC15-5E4D-8A78-3CC30C49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Most slaves lived on plantations and farms and were therefore affected in similar ways as whites.</a:t>
            </a:r>
          </a:p>
          <a:p>
            <a:pPr eaLnBrk="1" hangingPunct="1"/>
            <a:r>
              <a:rPr lang="en-US" altLang="en-US" sz="2800"/>
              <a:t>Accounts of slave owners reveal that:</a:t>
            </a:r>
          </a:p>
          <a:p>
            <a:pPr lvl="1" eaLnBrk="1" hangingPunct="1"/>
            <a:r>
              <a:rPr lang="en-US" altLang="en-US"/>
              <a:t>Slaves became less reliable, trustworthy, and unruly       </a:t>
            </a:r>
          </a:p>
          <a:p>
            <a:pPr lvl="1" eaLnBrk="1" hangingPunct="1"/>
            <a:r>
              <a:rPr lang="en-US" altLang="en-US"/>
              <a:t>Some helped escaping prisoners, directing them to Union-held territory</a:t>
            </a:r>
          </a:p>
          <a:p>
            <a:pPr lvl="1" eaLnBrk="1" hangingPunct="1"/>
            <a:r>
              <a:rPr lang="en-US" altLang="en-US"/>
              <a:t>Many remained loyal to their owners</a:t>
            </a:r>
          </a:p>
          <a:p>
            <a:pPr eaLnBrk="1" hangingPunct="1"/>
            <a:r>
              <a:rPr lang="en-US" altLang="en-US" sz="2800"/>
              <a:t>Slave disobedience and rebellion was a major worry.</a:t>
            </a:r>
          </a:p>
          <a:p>
            <a:pPr eaLnBrk="1" hangingPunct="1"/>
            <a:endParaRPr lang="en-US" altLang="en-US"/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864F4ACE-2A01-C246-A6C3-B5F2A3E00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15758A-8545-C747-8922-2375F7FDF9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815C8-AFAB-154C-B368-2669B3A5D8F4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7F0EACC-D625-E140-A67B-78515ECE5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27F10-B34F-4C45-965A-C77AE3059B2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5B251-6347-844C-953D-27146322DF6B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337EB-BA37-824A-9BDF-012B96D76169}"/>
              </a:ext>
            </a:extLst>
          </p:cNvPr>
          <p:cNvSpPr txBox="1"/>
          <p:nvPr/>
        </p:nvSpPr>
        <p:spPr>
          <a:xfrm>
            <a:off x="478419" y="4836489"/>
            <a:ext cx="5541381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Coming of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Early Fighting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South Carolina during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War Roars to a Conclusion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5567-D6B9-D34B-9E1B-729FF542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South Carolina during the War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3CDB1DD-B18F-7E4F-92F1-B02C71019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fighting affect the lives of South Carolinians?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727A4B68-6724-9440-BB6C-1A60C63AC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10C05-9143-724F-B642-8306D498F1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5172-D8A4-8E41-85ED-9D37182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South Carolina during the War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23BAB13C-A42A-E843-A3A3-11DFBAF7C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 sz="3200"/>
              <a:t>hoarding</a:t>
            </a:r>
          </a:p>
          <a:p>
            <a:pPr lvl="1" eaLnBrk="1" hangingPunct="1"/>
            <a:r>
              <a:rPr lang="en-US" altLang="en-US" sz="3200"/>
              <a:t>speculation</a:t>
            </a:r>
          </a:p>
          <a:p>
            <a:pPr lvl="1" eaLnBrk="1" hangingPunct="1"/>
            <a:r>
              <a:rPr lang="en-US" altLang="en-US" sz="3200"/>
              <a:t>inflation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ABCBB85C-2178-354B-8AD2-B5A05F55B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1802A-B14E-DC44-991E-97783F637E8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294D2F6F-D20A-3647-8588-4F6906F47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 eaLnBrk="1" hangingPunct="1"/>
            <a:r>
              <a:rPr lang="en-US" altLang="en-US" sz="2600"/>
              <a:t>Challenging situations faced South Carolina.</a:t>
            </a:r>
          </a:p>
          <a:p>
            <a:pPr eaLnBrk="1" hangingPunct="1"/>
            <a:r>
              <a:rPr lang="en-US" altLang="en-US" sz="2600"/>
              <a:t>Governor and Legislature unsupported by public opinion in South Carolina</a:t>
            </a:r>
          </a:p>
          <a:p>
            <a:pPr eaLnBrk="1" hangingPunct="1"/>
            <a:r>
              <a:rPr lang="en-US" altLang="en-US" sz="2600"/>
              <a:t>Measures of State government to prepare for war:        </a:t>
            </a:r>
          </a:p>
          <a:p>
            <a:pPr lvl="1" eaLnBrk="1" hangingPunct="1"/>
            <a:r>
              <a:rPr lang="en-US" altLang="en-US" sz="2200"/>
              <a:t>Initiated a draft; required slave owners to provide some slaves to assist</a:t>
            </a:r>
          </a:p>
          <a:p>
            <a:pPr lvl="1" eaLnBrk="1" hangingPunct="1"/>
            <a:r>
              <a:rPr lang="en-US" altLang="en-US" sz="2200"/>
              <a:t> Placed restrictions on making/selling alcoholic beverages</a:t>
            </a:r>
          </a:p>
          <a:p>
            <a:pPr lvl="1" eaLnBrk="1" hangingPunct="1"/>
            <a:r>
              <a:rPr lang="en-US" altLang="en-US" sz="2200"/>
              <a:t> Bought military equipment from foreign countries</a:t>
            </a:r>
          </a:p>
          <a:p>
            <a:pPr lvl="1" eaLnBrk="1" hangingPunct="1"/>
            <a:r>
              <a:rPr lang="en-US" altLang="en-US" sz="2200"/>
              <a:t> Encouraged businesses to produce iron products/ammunition for military use</a:t>
            </a:r>
          </a:p>
          <a:p>
            <a:pPr eaLnBrk="1" hangingPunct="1"/>
            <a:r>
              <a:rPr lang="en-US" altLang="en-US" sz="2600"/>
              <a:t>Most actions taken were needed for the war effort, but they restricted individual freedom and angered citizens.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F3BC3253-9539-4A40-8D86-8A64280DB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8538-2237-C946-B2BC-379E6BA0D51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352E41-468B-1F44-9195-AFAFD980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South Carolina Government in the Confederacy 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02C1B9-31F0-0C42-A66E-66BA8E1F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Homefront in South Carolina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E913AB63-92C8-D74A-AA7A-D6C00799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condition of a homefront often contributes to the outcome of a war.</a:t>
            </a:r>
          </a:p>
          <a:p>
            <a:pPr eaLnBrk="1" hangingPunct="1"/>
            <a:r>
              <a:rPr lang="en-US" altLang="en-US" sz="2400"/>
              <a:t>Situation of homefronts worsened during War:</a:t>
            </a:r>
          </a:p>
          <a:p>
            <a:pPr lvl="1" eaLnBrk="1" hangingPunct="1"/>
            <a:r>
              <a:rPr lang="en-US" altLang="en-US" sz="2400"/>
              <a:t>most able-bodied white men (18-45 years old) served in army - many never returned, many came back injured </a:t>
            </a:r>
          </a:p>
          <a:p>
            <a:pPr eaLnBrk="1" hangingPunct="1"/>
            <a:r>
              <a:rPr lang="en-US" altLang="en-US" sz="2400"/>
              <a:t>Maintenance of the homefront by women, older men, and children:</a:t>
            </a:r>
          </a:p>
          <a:p>
            <a:pPr lvl="1" eaLnBrk="1" hangingPunct="1"/>
            <a:r>
              <a:rPr lang="en-US" altLang="en-US" sz="2400"/>
              <a:t>Plowed fields, tended animals, produced food from garden</a:t>
            </a:r>
          </a:p>
          <a:p>
            <a:pPr lvl="1" eaLnBrk="1" hangingPunct="1"/>
            <a:r>
              <a:rPr lang="en-US" altLang="en-US" sz="2400"/>
              <a:t>Sometimes worked without adequate animal power</a:t>
            </a:r>
          </a:p>
          <a:p>
            <a:pPr lvl="1" eaLnBrk="1" hangingPunct="1"/>
            <a:r>
              <a:rPr lang="en-US" altLang="en-US" sz="2400"/>
              <a:t>Children took early responsibility for their family’s survival.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FBB985C4-EFC6-4B42-8AD8-88BEB9665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A7AF4F-0F0B-4F41-AE53-A0BED1A7CD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96053-1BAD-7C4B-A6A9-23C9B3EE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Role of Women on the </a:t>
            </a:r>
            <a:br>
              <a:rPr lang="en-US" dirty="0"/>
            </a:br>
            <a:r>
              <a:rPr lang="en-US" dirty="0"/>
              <a:t>Homefront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BFEE1FC2-7B94-BA4A-B64D-501BD0CA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Women were long-suffering, overworked heroines of homefront:                                                               </a:t>
            </a:r>
          </a:p>
          <a:p>
            <a:pPr lvl="1" eaLnBrk="1" hangingPunct="1"/>
            <a:r>
              <a:rPr lang="en-US" altLang="en-US"/>
              <a:t>Ran farms, served as nurses, teachers, factory workers, etc.</a:t>
            </a:r>
          </a:p>
          <a:p>
            <a:pPr lvl="1" eaLnBrk="1" hangingPunct="1"/>
            <a:r>
              <a:rPr lang="en-US" altLang="en-US"/>
              <a:t>Organized dances, raffles, bake sales, etc., to raise money for war effort and to raise community spirit                                                                                   </a:t>
            </a:r>
          </a:p>
          <a:p>
            <a:pPr lvl="1" eaLnBrk="1" hangingPunct="1"/>
            <a:r>
              <a:rPr lang="en-US" altLang="en-US"/>
              <a:t>Kept soldiers supplied with clothes; prepared food boxes</a:t>
            </a:r>
          </a:p>
          <a:p>
            <a:pPr lvl="1" eaLnBrk="1" hangingPunct="1"/>
            <a:r>
              <a:rPr lang="en-US" altLang="en-US"/>
              <a:t>Set up hospitals for wounded/dying soldiers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E5F8D50A-539E-9243-89E3-4FA76588B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B31CCF-6EDF-2E47-B0D7-9A1F82CAFD4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4DC9DC-323B-B542-BEF8-1753D0CC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Rich </a:t>
            </a:r>
            <a:r>
              <a:rPr lang="en-US" sz="4000" dirty="0"/>
              <a:t>versus</a:t>
            </a:r>
            <a:r>
              <a:rPr lang="en-US" dirty="0"/>
              <a:t> Poor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E58701B8-755A-DF47-A153-5966B351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Small farmers and working poor in towns experienced suffering during war:</a:t>
            </a:r>
          </a:p>
          <a:p>
            <a:pPr lvl="1" eaLnBrk="1" hangingPunct="1"/>
            <a:r>
              <a:rPr lang="en-US" altLang="en-US"/>
              <a:t>Shortage of food – often a problem</a:t>
            </a:r>
          </a:p>
          <a:p>
            <a:pPr lvl="1" eaLnBrk="1" hangingPunct="1"/>
            <a:r>
              <a:rPr lang="en-US" altLang="en-US"/>
              <a:t>The rich could afford high prices (could have necessities and often, luxuries).</a:t>
            </a:r>
          </a:p>
          <a:p>
            <a:pPr lvl="1" eaLnBrk="1" hangingPunct="1"/>
            <a:r>
              <a:rPr lang="en-US" altLang="en-US"/>
              <a:t>Unfairness of military draft noticed by the poor (one male was exempt from service for every 20 slaves the family owned; richer man could legally hire another man to take his place in the army)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FF7C6E68-FCE2-E547-B8FD-279C5387B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86EEC-410D-C444-A944-263EA592355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7953EC-F319-B34C-A053-D66FFBE6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Scarcity on the Homefront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DC04A0DA-069D-3B43-99A2-BD8D10D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Shortages and high prices often caused by hoarding and speculation:</a:t>
            </a:r>
          </a:p>
          <a:p>
            <a:pPr lvl="1" eaLnBrk="1" hangingPunct="1"/>
            <a:r>
              <a:rPr lang="en-US" altLang="en-US" sz="2400"/>
              <a:t>Considered unpatriotic (ignored desperate needs of many people)</a:t>
            </a:r>
          </a:p>
          <a:p>
            <a:pPr lvl="1" eaLnBrk="1" hangingPunct="1"/>
            <a:r>
              <a:rPr lang="en-US" altLang="en-US" sz="2400"/>
              <a:t>Weakened support for war (Confederate government failed to control)</a:t>
            </a:r>
          </a:p>
          <a:p>
            <a:pPr eaLnBrk="1" hangingPunct="1"/>
            <a:r>
              <a:rPr lang="en-US" altLang="en-US" sz="2400"/>
              <a:t>most damaging shortages - salt, leather</a:t>
            </a:r>
          </a:p>
          <a:p>
            <a:pPr eaLnBrk="1" hangingPunct="1"/>
            <a:r>
              <a:rPr lang="en-US" altLang="en-US" sz="2400"/>
              <a:t>other items difficult to obtain - ammunition for hunting, medicine, meat, flour, candles, soap, sugar, coffee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9C3FD10A-7AC7-3442-B6C6-1AD78184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26E89-1A07-E84B-8168-23218858E34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5189</TotalTime>
  <Words>608</Words>
  <Application>Microsoft Macintosh PowerPoint</Application>
  <PresentationFormat>On-screen Show (4:3)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South Carolina during the War</vt:lpstr>
      <vt:lpstr>Section 3: South Carolina during the War</vt:lpstr>
      <vt:lpstr>Introduction &amp; South Carolina Government in the Confederacy </vt:lpstr>
      <vt:lpstr>The Homefront in South Carolina</vt:lpstr>
      <vt:lpstr>The Role of Women on the  Homefront</vt:lpstr>
      <vt:lpstr>Rich versus Poor</vt:lpstr>
      <vt:lpstr>Scarcity on the Homefront</vt:lpstr>
      <vt:lpstr>Money and Inflation</vt:lpstr>
      <vt:lpstr>Slavery during the War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491</cp:revision>
  <dcterms:created xsi:type="dcterms:W3CDTF">2010-06-02T19:20:05Z</dcterms:created>
  <dcterms:modified xsi:type="dcterms:W3CDTF">2021-04-09T20:45:20Z</dcterms:modified>
  <cp:category/>
</cp:coreProperties>
</file>