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46" r:id="rId9"/>
    <p:sldId id="347" r:id="rId10"/>
    <p:sldId id="358" r:id="rId11"/>
    <p:sldId id="380" r:id="rId12"/>
    <p:sldId id="359" r:id="rId13"/>
    <p:sldId id="375" r:id="rId14"/>
    <p:sldId id="376" r:id="rId15"/>
    <p:sldId id="381" r:id="rId16"/>
    <p:sldId id="377" r:id="rId17"/>
    <p:sldId id="382" r:id="rId18"/>
    <p:sldId id="37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2346" autoAdjust="0"/>
  </p:normalViewPr>
  <p:slideViewPr>
    <p:cSldViewPr>
      <p:cViewPr varScale="1">
        <p:scale>
          <a:sx n="114" d="100"/>
          <a:sy n="114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F6AE2D-3D20-5A45-936B-B98F2C6CC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FEDDB-8CB6-C642-A8BF-468E614BD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31E4FA-63B0-3647-A24D-F57BF4B8472B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9F148-333F-EF42-AFC6-5162D4F3F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8CDC-CFEC-DA4A-A9A1-E2C963238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FFD730-CB63-514C-A7AC-FB5DF7552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B85ED-F721-8D46-9BDD-04DE5E126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83AE6-DEB8-B248-85B3-CBB1D73EC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B04FF-6F29-7A44-84B3-FD956E31981C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31A67A-28CF-FF4E-A83E-7131EEEE79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4B0459-D491-F844-BDAB-04A8448A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7EDD-9141-414A-A8CA-08F7D3B727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671A-C2F2-A946-8FDE-5929A09A3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E51CC4-D902-D742-8C16-7D7148E4B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0E122B1-830F-EA44-8EA2-BF69563D8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24E7DAA-0CB7-8A4B-BC38-FC51D7B01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86A2519F-08FB-2F49-9FBC-038E8328BA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D26C9846-9D73-7945-AEB7-2083EE830F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EA602AB0-5D91-8440-A095-DE7116787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E67DD5E3-037B-5744-B508-94B8AA748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2E3F44D1-B22F-DA4A-B5D8-C217F127D2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145CAA0A-AECB-5141-822C-0D4D7E4489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E4888454-5691-F748-96AA-C5EB0497B3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904BC4F4-0B70-BA44-B7BF-AF7E32465B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EC37CA12-C467-BB4E-AA5A-D697C7EF7A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622B74D5-4588-E04F-B3E5-9DD2470C5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BCF3F17A-D1CD-EB40-B2D3-99DFEC6520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857945E3-2277-D141-A7E4-AA2471C72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DD118822-2BF2-194F-A5FE-D64D5DEEF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476A96AA-03DC-0449-A70F-E0C6C43864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95A0B819-CAB9-5740-8DD3-17402A0C02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719B514C-C82B-4940-B2CB-6DA207900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59B328E4-BA99-2540-BC1B-12CE8139EC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D1494636-9F5D-2D49-870C-591BA4B7A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057454F-C58A-DC47-B8AF-6D2E2BA18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A798A18-0B67-604B-A819-58E9B56DDA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70213F3B-0D67-CE4D-8847-5C622D7C4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75158DF-C200-5540-B908-D75A8BC945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B0C09F29-04C3-1D4B-B274-FA96B2191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CFE06322-B7B3-9543-853D-9284C25BA5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161D382C-0EBC-A54D-BD57-F0FD45C8C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89490AD5-1E13-9D48-AA6B-9FEF05BD94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ACA5EAE-EDF9-F54A-9EF2-846A3B0306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A3BB3089-0B9D-CE49-9E02-9F04E9F361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D7E7828B-1CB2-4A4E-88D8-84982B9E90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7B2DFB51-95DD-D94E-841F-F6820309E8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C082FAF5-6543-D74C-9106-1FF5AE194B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0156AFA3-5498-B744-8D22-6565F2335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8E7833E3-D535-4E48-9991-D058C8798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CCF46EB4-2665-244D-869D-B08CBCE50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8AF9-071B-784A-8603-724E9CE3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044C-165F-914B-8FE7-EA9174E6BB0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D5A8-6F1A-5B41-B04C-1DDBB0A7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D5E52-D7D6-8343-BE13-A59AFE0E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ED08-B5C5-B446-BBC7-EB5AD40E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0539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1594-FC25-8242-89D0-D44265CA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B086-766B-214A-A8A9-9C2421D0B8E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FD8A6-2BAA-6B4C-B381-DC595064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CA64-C1E4-2E43-A557-AE0DFD2B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588D-4F9E-5048-9CC9-B3DFFEEBE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23569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B153-1D98-2D4E-B41E-A607E503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1BBD-A0DB-A24D-B269-9F6FB12ACC9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17F3-0D7D-BA47-84F4-3D69216C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B38F-392F-A14C-9D82-83671666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58D8-9706-814E-9AF9-97820E905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873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0C347-3659-8C4A-B03D-0F5D9DCC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2B69-3F7E-0646-B783-08DDCD9C3E6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FB5ECD-C4CD-7047-B3D3-260E0DD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A241B-893A-D344-919D-C9F2A11B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F865-75F1-3E4D-8554-1E9CB3403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4642232-24E7-854E-8FE8-AD6CFFCC9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851504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9CB9-1481-5349-B0BC-FFB1C930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6E6D-E29E-1545-A466-A87542AE11A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4595-7048-EE4F-B1E3-3D11DA4E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7B5B2-786C-E04B-B125-E5B9A25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1E7A-DB77-BB4B-A02F-760D329A4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8383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0F21F87-FB5A-FC42-B43B-16AE1B32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4470-8CB5-FE4D-8BB4-3B5499246EC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357AC8-C1D4-564B-BF56-903C0BA4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B5B44CD-3866-D847-BD96-9CF9AFDA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8677-4E47-F646-8BC6-CDDC40584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03626A-6DCA-BB4C-8F16-BA67F4179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779346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EBDA38-1AF2-D240-87F0-6AB6B4A5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7719-AB80-6D45-B016-6356CBE8A1A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990D16-409D-6C40-8081-35F06743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8CB3F4-607A-4E4D-8CE3-35B662B0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B6E7-60D2-6C4C-B571-91D5284E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7325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4635EC-D796-5F4C-BB4E-A359D87B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E5FE-5686-4A4B-A4BF-64B4D0BBAB9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F8DC6D-CA06-9B4E-A410-E5BFBDEE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24B471-7557-8146-A6F8-EAB6B3C0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3E42-CAF7-2744-AFF6-DDF5DFFE4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4235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BD9688-98B4-5B41-B930-19EDAC86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7FE2-3B0E-9741-A3CB-D0874149C28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AACF6C-E1F8-7745-BFEC-EFE061A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E0EC5F-3268-D747-800E-97FF3583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7A40-D7E7-4444-BDFA-A193E7B8A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630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A865C7-F91E-8F4F-8BBE-642746E7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4629-0355-774A-AB45-C55C9F8638C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5298A2-F1B5-424E-9EDE-4ED0AA38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824D76-A1AA-B144-9806-0061361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035A-0D4A-A240-8335-0B1A0F8C1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9678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4CA218-FC27-C545-BF48-44382B6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EE31-94BC-E84A-BE69-82A5473FD6E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0C231-89B6-D54E-8ABE-EDB8F7D4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1FF64-59DA-544A-A842-8F467932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4B01-C3B6-0D40-8A23-52ED14FA8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1386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D3CB08-59E6-BC45-92EB-CC11452100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496118-D18C-CD43-9E04-B9B8A9660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DDC5-BD05-CB47-9D2D-5C56837C1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6CD9B-87DC-6042-9F1D-090A64BE626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E189-4BE5-CE40-99F6-A736C00AA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9EC1-56E7-3B42-AEEF-CF376960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3E27DD-3C93-0943-9F79-C54039020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38AB8F3-1579-DF46-8E7C-ABF985807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CB087-E4A3-774C-8137-75B66DF3A18B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10: Reconstructing the Nation and the State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AF66427-AC57-8044-BBA7-932B688BD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F84758-2CED-834E-92A0-E136B3C4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Republican Rule in South Carolina</a:t>
            </a:r>
          </a:p>
        </p:txBody>
      </p:sp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1ECDEB49-888A-754F-8DB6-B79368455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first general election in South Carolina was held in 1868.</a:t>
            </a:r>
          </a:p>
          <a:p>
            <a:pPr lvl="1" eaLnBrk="1" hangingPunct="1"/>
            <a:r>
              <a:rPr lang="en-US" altLang="en-US" sz="2400"/>
              <a:t>Republican Party was dominant, over 80% Republican in General Assembly - with 75 out of 124 in the House black, and 10 out of 32 in the Senate black</a:t>
            </a:r>
          </a:p>
          <a:p>
            <a:pPr eaLnBrk="1" hangingPunct="1"/>
            <a:r>
              <a:rPr lang="en-US" altLang="en-US" sz="2400"/>
              <a:t>Robert K. Scott elected governor</a:t>
            </a:r>
          </a:p>
          <a:p>
            <a:pPr lvl="1" eaLnBrk="1" hangingPunct="1"/>
            <a:r>
              <a:rPr lang="en-US" altLang="en-US" sz="2400"/>
              <a:t>white Union officer, head of Freedmen’s Bureau in South Carolina; held favor with black voters</a:t>
            </a:r>
          </a:p>
          <a:p>
            <a:pPr eaLnBrk="1" hangingPunct="1"/>
            <a:r>
              <a:rPr lang="en-US" altLang="en-US" sz="2400"/>
              <a:t>Francis L. Cardozo elected secretary of state</a:t>
            </a:r>
          </a:p>
          <a:p>
            <a:pPr lvl="1" eaLnBrk="1" hangingPunct="1"/>
            <a:r>
              <a:rPr lang="en-US" altLang="en-US" sz="2400"/>
              <a:t>first black man to hold a statewide office in South Carolina, member of the constitutional convention of 1868, showed interest in establishing a public school system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615A9826-E03C-3D46-910B-AEC48A6D3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C3F975-C091-104A-B658-BDED1DF623C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D1B739-4A17-834B-B7B4-1310CE62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Republican Rule in South Carolina -continued</a:t>
            </a:r>
          </a:p>
        </p:txBody>
      </p:sp>
      <p:sp>
        <p:nvSpPr>
          <p:cNvPr id="56322" name="Content Placeholder 5">
            <a:extLst>
              <a:ext uri="{FF2B5EF4-FFF2-40B4-BE49-F238E27FC236}">
                <a16:creationId xmlns:a16="http://schemas.microsoft.com/office/drawing/2014/main" id="{02EFA1B8-97ED-2644-A82C-97C395A9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General Assembly ratified the Fourteenth Amendment, and circuit courts were established across the state.</a:t>
            </a:r>
          </a:p>
          <a:p>
            <a:pPr eaLnBrk="1" hangingPunct="1"/>
            <a:r>
              <a:rPr lang="en-US" altLang="en-US" sz="2400"/>
              <a:t>South Carolina met the new requirements of Congress.</a:t>
            </a:r>
          </a:p>
          <a:p>
            <a:pPr lvl="1" eaLnBrk="1" hangingPunct="1"/>
            <a:r>
              <a:rPr lang="en-US" altLang="en-US" sz="2400"/>
              <a:t>Military supervision was suspended in South Carolina.</a:t>
            </a:r>
          </a:p>
          <a:p>
            <a:pPr eaLnBrk="1" hangingPunct="1"/>
            <a:r>
              <a:rPr lang="en-US" altLang="en-US" sz="2400"/>
              <a:t>Problems faced by the mostly Republican government:</a:t>
            </a:r>
          </a:p>
          <a:p>
            <a:pPr lvl="1" eaLnBrk="1" hangingPunct="1"/>
            <a:r>
              <a:rPr lang="en-US" altLang="en-US" sz="2400"/>
              <a:t>threatened opposition from white minority who controlled wealth</a:t>
            </a:r>
          </a:p>
          <a:p>
            <a:pPr lvl="1" eaLnBrk="1" hangingPunct="1"/>
            <a:r>
              <a:rPr lang="en-US" altLang="en-US" sz="2400"/>
              <a:t>violence, threats, beatings, and overall intimidation by whites after blacks were given voting rights; whites determined to uphold their civilization</a:t>
            </a:r>
          </a:p>
          <a:p>
            <a:pPr eaLnBrk="1" hangingPunct="1"/>
            <a:r>
              <a:rPr lang="en-US" altLang="en-US" sz="2400"/>
              <a:t>The 12 years of Reconstruction in South Carolina was similar in intensity to the Civil War.</a:t>
            </a:r>
          </a:p>
        </p:txBody>
      </p:sp>
      <p:sp>
        <p:nvSpPr>
          <p:cNvPr id="56323" name="Slide Number Placeholder 6">
            <a:extLst>
              <a:ext uri="{FF2B5EF4-FFF2-40B4-BE49-F238E27FC236}">
                <a16:creationId xmlns:a16="http://schemas.microsoft.com/office/drawing/2014/main" id="{9247F2E2-7030-8746-BFD2-8D55315CE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CF4493-9E2B-464B-BF78-141B41380F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9147B0-BB7D-DE41-A199-4532CE65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Peak of Black Participation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D08D003B-AF3B-9244-8AD4-F30E0649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After 1868, blacks became increasingly involved in the political life of South Carolina.</a:t>
            </a:r>
          </a:p>
          <a:p>
            <a:pPr lvl="1" eaLnBrk="1" hangingPunct="1"/>
            <a:r>
              <a:rPr lang="en-US" altLang="en-US" sz="2400"/>
              <a:t>served on various committees, offices of lieutenant governor, secretary of state, secretary of treasury, and attorney general</a:t>
            </a:r>
          </a:p>
          <a:p>
            <a:pPr eaLnBrk="1" hangingPunct="1"/>
            <a:r>
              <a:rPr lang="en-US" altLang="en-US" sz="2400"/>
              <a:t>On a national level, The Fifteenth Amendment to the Constitution guaranteed the right of African Americans to vote.</a:t>
            </a:r>
          </a:p>
          <a:p>
            <a:r>
              <a:rPr lang="en-US" altLang="en-US" sz="2400"/>
              <a:t>The election of Jonathan J. Wright, a black attorney, as justice of the South Carolina Supreme Court shocked many Conservatives.</a:t>
            </a:r>
          </a:p>
          <a:p>
            <a:r>
              <a:rPr lang="en-US" altLang="en-US" sz="2400"/>
              <a:t>white scalawags and carpetbaggers also important in the Republican majority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E2A9B25F-D1BD-D143-8C2B-89439CEBB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A0EF5B-687A-6844-8A63-4B5FB65445F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342DCF-DEAC-504A-8EDA-95BAB7F6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Propaganda against Radical Reconstruction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DB937946-BBE0-2940-89CD-630ED03D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Conservatives thought poorly of Republicans, which helped to unify white opinion against Reconstruction.</a:t>
            </a:r>
          </a:p>
          <a:p>
            <a:pPr eaLnBrk="1" hangingPunct="1"/>
            <a:r>
              <a:rPr lang="en-US" altLang="en-US" sz="2400"/>
              <a:t>Propaganda was used against Republicans, who were often corrupt and not suited for political leadership.</a:t>
            </a:r>
          </a:p>
          <a:p>
            <a:pPr lvl="1" eaLnBrk="1" hangingPunct="1"/>
            <a:r>
              <a:rPr lang="en-US" altLang="en-US" sz="2400"/>
              <a:t>propaganda – accusations spread deliberately to further a cause or damage an opposing cause</a:t>
            </a:r>
          </a:p>
          <a:p>
            <a:pPr eaLnBrk="1" hangingPunct="1"/>
            <a:r>
              <a:rPr lang="en-US" altLang="en-US" sz="2400"/>
              <a:t>Many northerners believed the propaganda, causing them to lose enthusiasm for their biracial democracy.</a:t>
            </a:r>
          </a:p>
          <a:p>
            <a:pPr eaLnBrk="1" hangingPunct="1"/>
            <a:r>
              <a:rPr lang="en-US" altLang="en-US" sz="2400"/>
              <a:t>Many believed that the propaganda was initiated by revengeful congressmen and was carried out by blacks, carpetbaggers, and scalawags; this contributed to future segregation and discrimination against blacks.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76A1C276-5863-1340-A915-BC4F4C4D3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848E79-BA3F-C547-ACB8-524D385CE1B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>
            <a:extLst>
              <a:ext uri="{FF2B5EF4-FFF2-40B4-BE49-F238E27FC236}">
                <a16:creationId xmlns:a16="http://schemas.microsoft.com/office/drawing/2014/main" id="{8A85FFAC-D20B-4E47-8693-F34FDEE60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E431BE-FBC1-5E49-8EB5-BD0CF7B150A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 descr="Snap1.jpg">
            <a:extLst>
              <a:ext uri="{FF2B5EF4-FFF2-40B4-BE49-F238E27FC236}">
                <a16:creationId xmlns:a16="http://schemas.microsoft.com/office/drawing/2014/main" id="{3BD6C658-C296-CB46-AF92-F16FD5EED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62" y="31595"/>
            <a:ext cx="527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22EF8B-5D3F-5E48-ABFB-D898CB57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Black Leadership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441EEC37-8927-7F49-AF40-1AAA7D82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Some black leaders were well-suited to be politicians, but others weren’t.</a:t>
            </a:r>
          </a:p>
          <a:p>
            <a:pPr eaLnBrk="1" hangingPunct="1"/>
            <a:r>
              <a:rPr lang="en-US" altLang="en-US" sz="2400"/>
              <a:t>Robert Brown Elliot: distinguished legislator, (Congress for two terms) and powerful speechmaker</a:t>
            </a:r>
          </a:p>
          <a:p>
            <a:r>
              <a:rPr lang="en-US" altLang="en-US" sz="2400"/>
              <a:t>Joseph Hayne Rainey was the first black man elected to Congress. He voted for amnesty (pardon granted to a large group of individuals) for former Confederate officials.</a:t>
            </a:r>
          </a:p>
          <a:p>
            <a:r>
              <a:rPr lang="en-US" altLang="en-US" sz="2400"/>
              <a:t>Alonzo Jacob Ransier: first black lieutenant governor</a:t>
            </a:r>
          </a:p>
          <a:p>
            <a:r>
              <a:rPr lang="en-US" altLang="en-US" sz="2400"/>
              <a:t>Benjamin Franklin Randolph served in the state Senate and state Republican Party, and he was one of four Republican leaders assassinated in 1868.</a:t>
            </a:r>
          </a:p>
          <a:p>
            <a:pPr eaLnBrk="1" hangingPunct="1"/>
            <a:r>
              <a:rPr lang="en-US" altLang="en-US" sz="2400"/>
              <a:t>Other black leaders include church leaders, newspaper editors, and political organizers.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9D6B8068-1EEE-FC42-8C96-3880207FD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DC0E31-88E1-DD4B-8790-F98FB308AF0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E48FC3-73B3-4B4D-8E61-49B98EEF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Successes of Radical Reconstruction</a:t>
            </a: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C64185FE-F80B-0B45-BE4F-97F7D125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Some black leaders, scalawags, and carpetbaggers, experienced success during Reconstruction in South Carolina; they provided an example of what biracial democracy might look like.</a:t>
            </a:r>
          </a:p>
          <a:p>
            <a:pPr eaLnBrk="1" hangingPunct="1"/>
            <a:r>
              <a:rPr lang="en-US" altLang="en-US" sz="2400"/>
              <a:t>new statewide public school system</a:t>
            </a:r>
          </a:p>
          <a:p>
            <a:pPr lvl="1" eaLnBrk="1" hangingPunct="1"/>
            <a:r>
              <a:rPr lang="en-US" altLang="en-US" sz="2400"/>
              <a:t>most not racially integrated, did not attract all school-age children immediately</a:t>
            </a:r>
          </a:p>
          <a:p>
            <a:pPr eaLnBrk="1" hangingPunct="1"/>
            <a:r>
              <a:rPr lang="en-US" altLang="en-US" sz="2400"/>
              <a:t>Race relations became more open and integrated during Reconstruction in South Carolina, but integration did not sit well with many white people.</a:t>
            </a:r>
          </a:p>
          <a:p>
            <a:pPr eaLnBrk="1" hangingPunct="1"/>
            <a:r>
              <a:rPr lang="en-US" altLang="en-US" sz="2400"/>
              <a:t>A small, professional black upper class developed: lawyers, ministers, doctors, nurses, teachers, even firemen and policemen in some areas.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91E76BA2-7C69-664E-B2D6-A64B39131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EB2B8F-39FD-CC4C-A566-AF3285505BE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04826A-7C3C-7940-A1D9-1113EAB4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Successes of Radical Reconstruction (continued)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BF8429E7-8A7B-A94F-89F0-FA1A35EFB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Additional accomplishments of Radical Reconstruction:</a:t>
            </a:r>
          </a:p>
          <a:p>
            <a:pPr lvl="1" eaLnBrk="1" hangingPunct="1"/>
            <a:r>
              <a:rPr lang="en-US" altLang="en-US" sz="2400"/>
              <a:t>Debtor’s home could not be taken to satisfy their debt.</a:t>
            </a:r>
          </a:p>
          <a:p>
            <a:pPr lvl="1" eaLnBrk="1" hangingPunct="1"/>
            <a:r>
              <a:rPr lang="en-US" altLang="en-US" sz="2400"/>
              <a:t>People could not be put in jail for their debt.</a:t>
            </a:r>
          </a:p>
          <a:p>
            <a:pPr lvl="1" eaLnBrk="1" hangingPunct="1"/>
            <a:r>
              <a:rPr lang="en-US" altLang="en-US" sz="2400"/>
              <a:t>Black people were allowed to serve on juries, and their testimony could be accepted in court.</a:t>
            </a:r>
          </a:p>
          <a:p>
            <a:pPr lvl="1" eaLnBrk="1" hangingPunct="1"/>
            <a:r>
              <a:rPr lang="en-US" altLang="en-US" sz="2400"/>
              <a:t>Women, single or married, could own and control property.</a:t>
            </a:r>
          </a:p>
          <a:p>
            <a:pPr lvl="1" eaLnBrk="1" hangingPunct="1"/>
            <a:r>
              <a:rPr lang="en-US" altLang="en-US" sz="2400"/>
              <a:t>A woman’s property could not be taken to satisfy her husband’s debt.</a:t>
            </a:r>
          </a:p>
          <a:p>
            <a:pPr lvl="1" eaLnBrk="1" hangingPunct="1"/>
            <a:r>
              <a:rPr lang="en-US" altLang="en-US" sz="2400"/>
              <a:t>Divorce could be instituted by judges.</a:t>
            </a:r>
          </a:p>
          <a:p>
            <a:pPr lvl="1" eaLnBrk="1" hangingPunct="1"/>
            <a:r>
              <a:rPr lang="en-US" altLang="en-US" sz="2400"/>
              <a:t>Temporary racial integration of the University of South Carolina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09F7E12A-A08C-A74B-A6B6-DE99C070D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438C3-1AA4-B240-BD85-ADE47EA246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B3AC1C-C751-F54B-9838-40FA0473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Religion and Race during Reconstruction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9CF97B5A-AFF8-2841-B984-CBDC17D6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After emancipation, freedmen commonly established their own churches, exercising their freedom from white control.</a:t>
            </a:r>
          </a:p>
          <a:p>
            <a:pPr lvl="1" eaLnBrk="1" hangingPunct="1"/>
            <a:r>
              <a:rPr lang="en-US" altLang="en-US" sz="2400"/>
              <a:t>Church became a social and political safe haven for black communities, and they were heavily attended (especially Baptist churches).</a:t>
            </a:r>
          </a:p>
          <a:p>
            <a:r>
              <a:rPr lang="en-US" altLang="en-US" sz="2400"/>
              <a:t>Many new churches adopted northern denominations (Methodists, Baptists, Presbyterians), rather than southern denominations.</a:t>
            </a:r>
          </a:p>
          <a:p>
            <a:r>
              <a:rPr lang="en-US" altLang="en-US" sz="2400"/>
              <a:t>The African Methodist Episcopal (AME) Church and the AME Zion Church were two national, solely black churches.</a:t>
            </a:r>
          </a:p>
          <a:p>
            <a:r>
              <a:rPr lang="en-US" altLang="en-US" sz="2400"/>
              <a:t>Both white and black denominations showed interest in education; several founded colleges and universities.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D552E781-241B-9742-A24A-E8A12C64F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76C4C1-9790-0342-85B9-1C92B2FF75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D94DB-D4DF-AF4B-A68F-4B266FFA39F7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858EA59-08D4-0F48-91CB-65FDCEE08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0E2B2-9CC2-394C-ADF3-9E2365F20D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C00C0-8F87-A54F-808E-DBA7948CDDDC}"/>
              </a:ext>
            </a:extLst>
          </p:cNvPr>
          <p:cNvSpPr/>
          <p:nvPr/>
        </p:nvSpPr>
        <p:spPr>
          <a:xfrm>
            <a:off x="457200" y="4831566"/>
            <a:ext cx="61722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CB939-61D2-D14F-B2EE-51F9CE3185B3}"/>
              </a:ext>
            </a:extLst>
          </p:cNvPr>
          <p:cNvSpPr txBox="1"/>
          <p:nvPr/>
        </p:nvSpPr>
        <p:spPr>
          <a:xfrm>
            <a:off x="457199" y="4831566"/>
            <a:ext cx="60960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Political Reconstruction on the National Level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Reconstruction in South Carolina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Economy During Reconstruction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Violent End of Reconstruction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5EBA-DF06-FE41-9C09-095A6330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Reconstruction in </a:t>
            </a:r>
            <a:br>
              <a:rPr lang="en-US" dirty="0"/>
            </a:br>
            <a:r>
              <a:rPr lang="en-US" dirty="0"/>
              <a:t>South Carolina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3D31393-B44E-8D4F-A4D7-8FEB4B7E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Reconstruction affect the lives of South Carolinians?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DD872A0F-CAE1-BB47-A6EC-3117DFB74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B59B6F-8CB4-F148-9555-FCDC6E28CF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1381-BADB-EC40-9417-46B56EA5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Reconstruction in </a:t>
            </a:r>
            <a:br>
              <a:rPr lang="en-US" dirty="0"/>
            </a:br>
            <a:r>
              <a:rPr lang="en-US" dirty="0"/>
              <a:t>South Carolina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135A732-FCAE-FB45-AE45-9E277546D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propaganda</a:t>
            </a:r>
          </a:p>
          <a:p>
            <a:pPr lvl="1" eaLnBrk="1" hangingPunct="1"/>
            <a:r>
              <a:rPr lang="en-US" altLang="en-US"/>
              <a:t>discrimination</a:t>
            </a:r>
          </a:p>
          <a:p>
            <a:pPr lvl="1" eaLnBrk="1" hangingPunct="1"/>
            <a:r>
              <a:rPr lang="en-US" altLang="en-US"/>
              <a:t>amnesty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7B49F538-4343-6245-9C1B-0F508DD4B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8020A-507D-2649-99AD-499A12A7C0E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5">
            <a:extLst>
              <a:ext uri="{FF2B5EF4-FFF2-40B4-BE49-F238E27FC236}">
                <a16:creationId xmlns:a16="http://schemas.microsoft.com/office/drawing/2014/main" id="{6532B4F7-4F26-FC48-92AB-87AF7C5FC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Was difficult because South Carolina had largest number of freedmen in the South.</a:t>
            </a:r>
          </a:p>
          <a:p>
            <a:pPr eaLnBrk="1" hangingPunct="1"/>
            <a:r>
              <a:rPr lang="en-US" altLang="en-US" sz="2400"/>
              <a:t>When the Confederacy collapsed, President Johnson temporarily appointed Benjamin F. Perry as governor of South Carolina, until a constitution could be written and elections held.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44034" name="Content Placeholder 2">
            <a:extLst>
              <a:ext uri="{FF2B5EF4-FFF2-40B4-BE49-F238E27FC236}">
                <a16:creationId xmlns:a16="http://schemas.microsoft.com/office/drawing/2014/main" id="{F2DFECCA-3E97-5447-89E8-2D51E31BF4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1905000"/>
            <a:ext cx="2543175" cy="34020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9F53E4-DB1C-D948-A284-62043C1A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South Carolina under Presidential Reconstruction, </a:t>
            </a:r>
            <a:br>
              <a:rPr lang="en-US" dirty="0"/>
            </a:br>
            <a:r>
              <a:rPr lang="en-US" dirty="0"/>
              <a:t>1865-1867</a:t>
            </a:r>
          </a:p>
        </p:txBody>
      </p:sp>
      <p:sp>
        <p:nvSpPr>
          <p:cNvPr id="44036" name="Slide Number Placeholder 6">
            <a:extLst>
              <a:ext uri="{FF2B5EF4-FFF2-40B4-BE49-F238E27FC236}">
                <a16:creationId xmlns:a16="http://schemas.microsoft.com/office/drawing/2014/main" id="{B7C4B8BF-192C-A641-A90C-BCD3D71CD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94AEF-A409-524D-8F27-A4F1A8B6D2F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69FBB-B7CB-3A42-8E7D-04446689987A}"/>
              </a:ext>
            </a:extLst>
          </p:cNvPr>
          <p:cNvSpPr txBox="1"/>
          <p:nvPr/>
        </p:nvSpPr>
        <p:spPr>
          <a:xfrm>
            <a:off x="5181600" y="5334000"/>
            <a:ext cx="297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President Andrew Johnson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A0E27A-E97D-4F48-BA0A-98DD7F44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Benjamin F. Perry Administration</a:t>
            </a:r>
          </a:p>
        </p:txBody>
      </p:sp>
      <p:sp>
        <p:nvSpPr>
          <p:cNvPr id="46082" name="Content Placeholder 5">
            <a:extLst>
              <a:ext uri="{FF2B5EF4-FFF2-40B4-BE49-F238E27FC236}">
                <a16:creationId xmlns:a16="http://schemas.microsoft.com/office/drawing/2014/main" id="{C6D5BEFC-AD18-DF4A-AD89-350B2B4A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Benjamin F. Perry</a:t>
            </a:r>
          </a:p>
          <a:p>
            <a:pPr lvl="1" eaLnBrk="1" hangingPunct="1"/>
            <a:r>
              <a:rPr lang="en-US" altLang="en-US" sz="2400"/>
              <a:t>allowed former Confederate state officials to keep their old positions</a:t>
            </a:r>
          </a:p>
          <a:p>
            <a:pPr lvl="1" eaLnBrk="1" hangingPunct="1"/>
            <a:r>
              <a:rPr lang="en-US" altLang="en-US" sz="2400"/>
              <a:t>allowed organization of white, volunteer militia companies</a:t>
            </a:r>
          </a:p>
          <a:p>
            <a:pPr lvl="1" eaLnBrk="1" hangingPunct="1"/>
            <a:r>
              <a:rPr lang="en-US" altLang="en-US" sz="2400"/>
              <a:t>recommended that the state ratify the Thirteenth Amendment</a:t>
            </a:r>
          </a:p>
          <a:p>
            <a:pPr lvl="1" eaLnBrk="1" hangingPunct="1"/>
            <a:r>
              <a:rPr lang="en-US" altLang="en-US" sz="2400"/>
              <a:t>called a constitutional convention</a:t>
            </a:r>
          </a:p>
          <a:p>
            <a:pPr eaLnBrk="1" hangingPunct="1"/>
            <a:r>
              <a:rPr lang="en-US" altLang="en-US" sz="2400"/>
              <a:t>White people in South Carolina were determined to maintain their southern way of life; they did not want northerners to change their ways.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9F96B1AB-96BD-CC46-A2F3-C5C816CA8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F32086-0F1F-2443-A888-B486EDFD73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74DB6A-EBDF-B047-8A6E-5552430C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James L. Orr Administration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CBD5F3A9-CEB0-5245-815D-E1897BDF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James L. Orr</a:t>
            </a:r>
          </a:p>
          <a:p>
            <a:pPr lvl="1" eaLnBrk="1" hangingPunct="1"/>
            <a:r>
              <a:rPr lang="en-US" altLang="en-US" sz="2400"/>
              <a:t>first governor elected under new constitution, not the General Assembly, and first governor elected directly by the state’s voters</a:t>
            </a:r>
          </a:p>
          <a:p>
            <a:pPr lvl="1" eaLnBrk="1" hangingPunct="1"/>
            <a:r>
              <a:rPr lang="en-US" altLang="en-US" sz="2400"/>
              <a:t>presided over reopening of South Carolina College, and the opening of the new state penitentiary</a:t>
            </a:r>
          </a:p>
          <a:p>
            <a:pPr eaLnBrk="1" hangingPunct="1"/>
            <a:r>
              <a:rPr lang="en-US" altLang="en-US" sz="2400"/>
              <a:t>United States Congress required new constitutional conventions to be held in South Carolina and other southern states, because:</a:t>
            </a:r>
          </a:p>
          <a:p>
            <a:pPr lvl="1" eaLnBrk="1" hangingPunct="1"/>
            <a:r>
              <a:rPr lang="en-US" altLang="en-US" sz="2400"/>
              <a:t>The General Assembly ratified the Thirteenth Amendment, but went on to pass the Black Codes.</a:t>
            </a:r>
          </a:p>
          <a:p>
            <a:pPr lvl="1" eaLnBrk="1" hangingPunct="1"/>
            <a:r>
              <a:rPr lang="en-US" altLang="en-US" sz="2400"/>
              <a:t>legislature refused to ratify the Fourteenth Amendment</a:t>
            </a:r>
          </a:p>
          <a:p>
            <a:pPr lvl="1" eaLnBrk="1" hangingPunct="1"/>
            <a:r>
              <a:rPr lang="en-US" altLang="en-US" sz="2400"/>
              <a:t>white citizens showed resistance – formation of armed night patrols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F5B31E4B-1BC9-A24D-A924-9E4404387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8D878-28AD-6642-829E-2F6AC1763A3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854A8-A4C2-4D45-BB1C-142751CF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under Congressional (Radical) Reconstruction</a:t>
            </a: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319AFB38-826E-DD44-87F5-E298481A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1868 was a time of great turmoil in South Carolina.</a:t>
            </a:r>
          </a:p>
          <a:p>
            <a:pPr eaLnBrk="1" hangingPunct="1"/>
            <a:r>
              <a:rPr lang="en-US" altLang="en-US"/>
              <a:t>Blacks were hopeful about having some control over their own destiny and were working toward political equality.</a:t>
            </a:r>
          </a:p>
          <a:p>
            <a:pPr eaLnBrk="1" hangingPunct="1"/>
            <a:r>
              <a:rPr lang="en-US" altLang="en-US"/>
              <a:t>Whites were anxious about black and white equality, because it threatened their superiority and the previous structure of South Carolina.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A64F91AA-3BAA-E748-A146-C454F1A92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E64C4-1762-7043-9EAC-F41C2139956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A1B72A-58DA-1244-9A9C-2D1C534C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Constitution of 1868</a:t>
            </a:r>
          </a:p>
        </p:txBody>
      </p:sp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83B37A1D-BD4F-AA40-86A8-6C7D6E64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South Carolina’s new constitutional convention was composed of 73 black delegates and 51 white delegates.</a:t>
            </a:r>
          </a:p>
          <a:p>
            <a:pPr eaLnBrk="1" hangingPunct="1"/>
            <a:r>
              <a:rPr lang="en-US" altLang="en-US" sz="2400"/>
              <a:t>A democratic constitution was created in 1868.</a:t>
            </a:r>
          </a:p>
          <a:p>
            <a:pPr lvl="1" eaLnBrk="1" hangingPunct="1"/>
            <a:r>
              <a:rPr lang="en-US" altLang="en-US" sz="2400"/>
              <a:t>Gave equal voting rights, political opportunities for all men, and men without property could hold political office</a:t>
            </a:r>
          </a:p>
          <a:p>
            <a:pPr lvl="1" eaLnBrk="1" hangingPunct="1"/>
            <a:r>
              <a:rPr lang="en-US" altLang="en-US" sz="2400"/>
              <a:t>General Assembly representation based on population, rather than wealth</a:t>
            </a:r>
          </a:p>
          <a:p>
            <a:pPr lvl="1" eaLnBrk="1" hangingPunct="1"/>
            <a:r>
              <a:rPr lang="en-US" altLang="en-US" sz="2400"/>
              <a:t>local people could elect own officials and officials could tax for local needs</a:t>
            </a:r>
          </a:p>
          <a:p>
            <a:pPr lvl="1" eaLnBrk="1" hangingPunct="1"/>
            <a:r>
              <a:rPr lang="en-US" altLang="en-US" sz="2400"/>
              <a:t>statewide public education system implemented, available equally to all children</a:t>
            </a:r>
          </a:p>
          <a:p>
            <a:pPr eaLnBrk="1" hangingPunct="1"/>
            <a:r>
              <a:rPr lang="en-US" altLang="en-US" sz="2400"/>
              <a:t>Most whites resented the equality outlined by the new constitution in South Carolina 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81939DC5-41B1-D343-A7FD-D30D74FF7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922D8-2187-2140-B27B-6CB5F26F018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1284</Words>
  <Application>Microsoft Macintosh PowerPoint</Application>
  <PresentationFormat>On-screen Show (4:3)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Reconstruction in  South Carolina</vt:lpstr>
      <vt:lpstr>Section 2: Reconstruction in  South Carolina</vt:lpstr>
      <vt:lpstr>Introduction &amp; South Carolina under Presidential Reconstruction,  1865-1867</vt:lpstr>
      <vt:lpstr>The Benjamin F. Perry Administration</vt:lpstr>
      <vt:lpstr>The James L. Orr Administration</vt:lpstr>
      <vt:lpstr>South Carolina under Congressional (Radical) Reconstruction</vt:lpstr>
      <vt:lpstr>The Constitution of 1868</vt:lpstr>
      <vt:lpstr>Republican Rule in South Carolina</vt:lpstr>
      <vt:lpstr>Republican Rule in South Carolina -continued</vt:lpstr>
      <vt:lpstr>The Peak of Black Participation</vt:lpstr>
      <vt:lpstr>Propaganda against Radical Reconstruction</vt:lpstr>
      <vt:lpstr>PowerPoint Presentation</vt:lpstr>
      <vt:lpstr>Black Leadership</vt:lpstr>
      <vt:lpstr>Successes of Radical Reconstruction</vt:lpstr>
      <vt:lpstr>Successes of Radical Reconstruction (continued)</vt:lpstr>
      <vt:lpstr>Religion and Race during Reconstruction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548</cp:revision>
  <dcterms:created xsi:type="dcterms:W3CDTF">2010-06-02T19:20:05Z</dcterms:created>
  <dcterms:modified xsi:type="dcterms:W3CDTF">2021-04-09T20:48:07Z</dcterms:modified>
  <cp:category/>
</cp:coreProperties>
</file>