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0" r:id="rId3"/>
    <p:sldId id="306" r:id="rId4"/>
    <p:sldId id="307" r:id="rId5"/>
    <p:sldId id="310" r:id="rId6"/>
    <p:sldId id="364" r:id="rId7"/>
    <p:sldId id="365" r:id="rId8"/>
    <p:sldId id="366" r:id="rId9"/>
    <p:sldId id="367" r:id="rId10"/>
    <p:sldId id="36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2346" autoAdjust="0"/>
  </p:normalViewPr>
  <p:slideViewPr>
    <p:cSldViewPr>
      <p:cViewPr varScale="1">
        <p:scale>
          <a:sx n="114" d="100"/>
          <a:sy n="114" d="100"/>
        </p:scale>
        <p:origin x="16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F6AE2D-3D20-5A45-936B-B98F2C6CCB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FEDDB-8CB6-C642-A8BF-468E614BD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31E4FA-63B0-3647-A24D-F57BF4B8472B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9F148-333F-EF42-AFC6-5162D4F3FE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18CDC-CFEC-DA4A-A9A1-E2C9632388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FFD730-CB63-514C-A7AC-FB5DF7552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B85ED-F721-8D46-9BDD-04DE5E126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83AE6-DEB8-B248-85B3-CBB1D73ECB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5B04FF-6F29-7A44-84B3-FD956E31981C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531A67A-28CF-FF4E-A83E-7131EEEE79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34B0459-D491-F844-BDAB-04A8448AC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17EDD-9141-414A-A8CA-08F7D3B727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0671A-C2F2-A946-8FDE-5929A09A3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E51CC4-D902-D742-8C16-7D7148E4B8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40E122B1-830F-EA44-8EA2-BF69563D86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B24E7DAA-0CB7-8A4B-BC38-FC51D7B018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7B35422A-B036-B84D-9348-CBA49FF707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7CB534AB-6557-AC40-9DED-F202E8BBAD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8057454F-C58A-DC47-B8AF-6D2E2BA18C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2A798A18-0B67-604B-A819-58E9B56DDA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06629518-F877-8641-81FC-9599F1B77C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B0274A9A-9F21-D14E-AE35-EFB686EC9F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10B2E746-B101-4E48-8AB2-086D2C9697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EE3EEFDD-164C-6448-A6DE-3D29EE094E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711FAC66-EAA0-6C48-AB28-540DF3258E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C4505BE7-7BC0-294D-A9DC-88422DD1F2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DA29835A-B1E0-9A49-9BFA-D7DB53A882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CA561F3E-3BBD-104E-B3AE-1F77B2E096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25551984-C4F7-D74F-9C60-93F289EC2B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6873A662-A308-754F-90BD-ECC3D52238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0C2416F3-A60E-AC40-8797-EE66946362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22A4C288-04B1-9446-8F60-234E9D1670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3E32F671-D7C8-4143-A171-57AF2925D6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85088DF8-84B6-B94D-8D97-F840EDE646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58AF9-071B-784A-8603-724E9CE3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044C-165F-914B-8FE7-EA9174E6BB0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3D5A8-6F1A-5B41-B04C-1DDBB0A7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D5E52-D7D6-8343-BE13-A59AFE0E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ED08-B5C5-B446-BBC7-EB5AD40EE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205391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11594-FC25-8242-89D0-D44265CA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AB086-766B-214A-A8A9-9C2421D0B8E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FD8A6-2BAA-6B4C-B381-DC5950641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4CA64-C1E4-2E43-A557-AE0DFD2B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2588D-4F9E-5048-9CC9-B3DFFEEBE3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235695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7B153-1D98-2D4E-B41E-A607E503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01BBD-A0DB-A24D-B269-9F6FB12ACC9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B17F3-0D7D-BA47-84F4-3D69216C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2B38F-392F-A14C-9D82-83671666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058D8-9706-814E-9AF9-97820E905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08733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40C347-3659-8C4A-B03D-0F5D9DCC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22B69-3F7E-0646-B783-08DDCD9C3E62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FB5ECD-C4CD-7047-B3D3-260E0DDF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4A241B-893A-D344-919D-C9F2A11B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7F865-75F1-3E4D-8554-1E9CB3403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4642232-24E7-854E-8FE8-AD6CFFCC9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851504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89CB9-1481-5349-B0BC-FFB1C930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86E6D-E29E-1545-A466-A87542AE11A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4595-7048-EE4F-B1E3-3D11DA4E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7B5B2-786C-E04B-B125-E5B9A257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1E7A-DB77-BB4B-A02F-760D329A4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383832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0F21F87-FB5A-FC42-B43B-16AE1B32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E4470-8CB5-FE4D-8BB4-3B5499246EC7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5357AC8-C1D4-564B-BF56-903C0BA4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B5B44CD-3866-D847-BD96-9CF9AFDA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88677-4E47-F646-8BC6-CDDC40584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903626A-6DCA-BB4C-8F16-BA67F4179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7793460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EBDA38-1AF2-D240-87F0-6AB6B4A5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F7719-AB80-6D45-B016-6356CBE8A1A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990D16-409D-6C40-8081-35F06743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8CB3F4-607A-4E4D-8CE3-35B662B0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9B6E7-60D2-6C4C-B571-91D5284E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373255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4635EC-D796-5F4C-BB4E-A359D87B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E5FE-5686-4A4B-A4BF-64B4D0BBAB9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F8DC6D-CA06-9B4E-A410-E5BFBDEE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24B471-7557-8146-A6F8-EAB6B3C0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83E42-CAF7-2744-AFF6-DDF5DFFE4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34235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BD9688-98B4-5B41-B930-19EDAC86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7FE2-3B0E-9741-A3CB-D0874149C28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8AACF6C-E1F8-7745-BFEC-EFE061A9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E0EC5F-3268-D747-800E-97FF3583B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47A40-D7E7-4444-BDFA-A193E7B8A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06301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A865C7-F91E-8F4F-8BBE-642746E7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C4629-0355-774A-AB45-C55C9F8638CF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5298A2-F1B5-424E-9EDE-4ED0AA38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824D76-A1AA-B144-9806-0061361F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C035A-0D4A-A240-8335-0B1A0F8C1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196787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4CA218-FC27-C545-BF48-44382B61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AEE31-94BC-E84A-BE69-82A5473FD6E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D0C231-89B6-D54E-8ABE-EDB8F7D4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E1FF64-59DA-544A-A842-8F467932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4B01-C3B6-0D40-8A23-52ED14FA8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61386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4D3CB08-59E6-BC45-92EB-CC11452100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4496118-D18C-CD43-9E04-B9B8A96602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DDDC5-BD05-CB47-9D2D-5C56837C1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A6CD9B-87DC-6042-9F1D-090A64BE626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3E189-4BE5-CE40-99F6-A736C00AA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F9EC1-56E7-3B42-AEEF-CF3769606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93E27DD-3C93-0943-9F79-C540390206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903" r:id="rId2"/>
    <p:sldLayoutId id="2147483895" r:id="rId3"/>
    <p:sldLayoutId id="2147483904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338AB8F3-1579-DF46-8E7C-ABF985807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9CB087-E4A3-774C-8137-75B66DF3A18B}"/>
              </a:ext>
            </a:extLst>
          </p:cNvPr>
          <p:cNvSpPr txBox="1"/>
          <p:nvPr/>
        </p:nvSpPr>
        <p:spPr>
          <a:xfrm>
            <a:off x="800100" y="513594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10: Reconstructing the Nation and the State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AF66427-AC57-8044-BBA7-932B688BD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EDF8F4-E6A5-7445-9D1C-EDC483D4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Railroad Development</a:t>
            </a:r>
          </a:p>
        </p:txBody>
      </p:sp>
      <p:sp>
        <p:nvSpPr>
          <p:cNvPr id="87042" name="Content Placeholder 5">
            <a:extLst>
              <a:ext uri="{FF2B5EF4-FFF2-40B4-BE49-F238E27FC236}">
                <a16:creationId xmlns:a16="http://schemas.microsoft.com/office/drawing/2014/main" id="{8218D543-97A7-8045-ABA2-E991D41C6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Railroad network being rebuilt</a:t>
            </a:r>
          </a:p>
          <a:p>
            <a:pPr eaLnBrk="1" hangingPunct="1"/>
            <a:r>
              <a:rPr lang="en-US" altLang="en-US" sz="2400"/>
              <a:t>The state government supported railroad development with loans and grants.</a:t>
            </a:r>
          </a:p>
          <a:p>
            <a:pPr eaLnBrk="1" hangingPunct="1"/>
            <a:r>
              <a:rPr lang="en-US" altLang="en-US" sz="2400"/>
              <a:t>Cotton production expanded.</a:t>
            </a:r>
          </a:p>
          <a:p>
            <a:pPr eaLnBrk="1" hangingPunct="1"/>
            <a:r>
              <a:rPr lang="en-US" altLang="en-US" sz="2400"/>
              <a:t>Commerce in South Carolina remained weak during Reconstruction.</a:t>
            </a:r>
          </a:p>
          <a:p>
            <a:pPr eaLnBrk="1" hangingPunct="1"/>
            <a:r>
              <a:rPr lang="en-US" altLang="en-US" sz="2400"/>
              <a:t>Few manufacturing advances</a:t>
            </a:r>
          </a:p>
          <a:p>
            <a:pPr eaLnBrk="1" hangingPunct="1"/>
            <a:r>
              <a:rPr lang="en-US" altLang="en-US" sz="2400"/>
              <a:t>Depression starting in 1873 was a hindrance to commerce.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7043" name="Slide Number Placeholder 6">
            <a:extLst>
              <a:ext uri="{FF2B5EF4-FFF2-40B4-BE49-F238E27FC236}">
                <a16:creationId xmlns:a16="http://schemas.microsoft.com/office/drawing/2014/main" id="{10F42666-B62A-034A-A4AF-85CDCF630E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0617AF-A0C8-DA4F-8D57-E642F587A5E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4DA8E-AE1A-3C47-A384-1FF0DB82F51B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6858EA59-08D4-0F48-91CB-65FDCEE087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70E2B2-9CC2-394C-ADF3-9E2365F20DA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C00C0-8F87-A54F-808E-DBA7948CDDDC}"/>
              </a:ext>
            </a:extLst>
          </p:cNvPr>
          <p:cNvSpPr/>
          <p:nvPr/>
        </p:nvSpPr>
        <p:spPr>
          <a:xfrm>
            <a:off x="457200" y="4831566"/>
            <a:ext cx="6172200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CB939-61D2-D14F-B2EE-51F9CE3185B3}"/>
              </a:ext>
            </a:extLst>
          </p:cNvPr>
          <p:cNvSpPr txBox="1"/>
          <p:nvPr/>
        </p:nvSpPr>
        <p:spPr>
          <a:xfrm>
            <a:off x="457199" y="4831566"/>
            <a:ext cx="6096000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Political Reconstruction on the National Level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Reconstruction in South Carolina 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The Economy During Reconstruction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Violent End of Reconstruction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97EB-CC82-BC41-8B62-842B53082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The Economy during Reconstruction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9C602B2A-471F-3C49-84A0-246BB6CF3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How did farming in South Carolina change during Reconstruction?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72707" name="Slide Number Placeholder 4">
            <a:extLst>
              <a:ext uri="{FF2B5EF4-FFF2-40B4-BE49-F238E27FC236}">
                <a16:creationId xmlns:a16="http://schemas.microsoft.com/office/drawing/2014/main" id="{66A1B8A9-D743-BE44-95C7-A3C12FF2E1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F2C857-91F0-4A46-BDA5-B1276BCE704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0BF95-A85A-5142-BC63-8D5DF5FC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The Economy during Reconstruction</a:t>
            </a:r>
          </a:p>
        </p:txBody>
      </p:sp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586F6876-BB1C-4B4B-81F1-C2459F1C4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depression</a:t>
            </a:r>
          </a:p>
          <a:p>
            <a:pPr lvl="1" eaLnBrk="1" hangingPunct="1"/>
            <a:r>
              <a:rPr lang="en-US" altLang="en-US"/>
              <a:t>sharecrop system</a:t>
            </a:r>
          </a:p>
          <a:p>
            <a:pPr lvl="1" eaLnBrk="1" hangingPunct="1"/>
            <a:r>
              <a:rPr lang="en-US" altLang="en-US"/>
              <a:t>tenant farmer</a:t>
            </a:r>
          </a:p>
          <a:p>
            <a:pPr lvl="1" eaLnBrk="1" hangingPunct="1"/>
            <a:r>
              <a:rPr lang="en-US" altLang="en-US"/>
              <a:t>crop-lien system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74755" name="Slide Number Placeholder 4">
            <a:extLst>
              <a:ext uri="{FF2B5EF4-FFF2-40B4-BE49-F238E27FC236}">
                <a16:creationId xmlns:a16="http://schemas.microsoft.com/office/drawing/2014/main" id="{EF60014B-3A00-B344-893B-217988981B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448BBD-42D3-DB4F-B47A-CE827C84AFC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4C1CBF-9F89-E943-A737-0BAF5029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 &amp; The National Economy during the Reconstruction Era</a:t>
            </a:r>
          </a:p>
        </p:txBody>
      </p:sp>
      <p:sp>
        <p:nvSpPr>
          <p:cNvPr id="76802" name="Content Placeholder 5">
            <a:extLst>
              <a:ext uri="{FF2B5EF4-FFF2-40B4-BE49-F238E27FC236}">
                <a16:creationId xmlns:a16="http://schemas.microsoft.com/office/drawing/2014/main" id="{33528925-DF2C-F845-A8E0-7F6704803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3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Rebuilding the economy was a significant concern during Reconstruction; the South received very little help from the federal government.</a:t>
            </a:r>
          </a:p>
          <a:p>
            <a:pPr eaLnBrk="1" hangingPunct="1"/>
            <a:r>
              <a:rPr lang="en-US" altLang="en-US" sz="2400"/>
              <a:t>Tremendous economic transition during the Civil War and Reconstruction</a:t>
            </a:r>
          </a:p>
          <a:p>
            <a:pPr eaLnBrk="1" hangingPunct="1"/>
            <a:r>
              <a:rPr lang="en-US" altLang="en-US" sz="2400"/>
              <a:t>Industry increased rapidly in the North during the Civil War; the federal government encouraged this growth and took several steps to see the North progress economically.</a:t>
            </a:r>
          </a:p>
          <a:p>
            <a:pPr eaLnBrk="1" hangingPunct="1"/>
            <a:r>
              <a:rPr lang="en-US" altLang="en-US" sz="2400"/>
              <a:t>In 1873, a temporary depression negatively affected laborers and businesses; federal, state, and local governments had little help to offer.</a:t>
            </a:r>
          </a:p>
          <a:p>
            <a:pPr eaLnBrk="1" hangingPunct="1"/>
            <a:r>
              <a:rPr lang="en-US" altLang="en-US" sz="2400"/>
              <a:t>While the North recovered, the South still experienced poverty and insufficient economic success.</a:t>
            </a:r>
          </a:p>
          <a:p>
            <a:pPr eaLnBrk="1" hangingPunct="1"/>
            <a:endParaRPr lang="en-US" altLang="en-US"/>
          </a:p>
        </p:txBody>
      </p:sp>
      <p:sp>
        <p:nvSpPr>
          <p:cNvPr id="76803" name="Slide Number Placeholder 6">
            <a:extLst>
              <a:ext uri="{FF2B5EF4-FFF2-40B4-BE49-F238E27FC236}">
                <a16:creationId xmlns:a16="http://schemas.microsoft.com/office/drawing/2014/main" id="{13DA576A-4DE6-2A40-9568-1048C71621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CAD09E-E1FE-E145-8CEC-5F0432B2B45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D5AC85-05BC-8543-9247-040362523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South Carolina Economy during Reconstruction</a:t>
            </a:r>
          </a:p>
        </p:txBody>
      </p:sp>
      <p:sp>
        <p:nvSpPr>
          <p:cNvPr id="78850" name="Content Placeholder 5">
            <a:extLst>
              <a:ext uri="{FF2B5EF4-FFF2-40B4-BE49-F238E27FC236}">
                <a16:creationId xmlns:a16="http://schemas.microsoft.com/office/drawing/2014/main" id="{C14AC49F-129B-4143-A204-5D418309C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After war, South Carolina’s economy was chaotic.</a:t>
            </a:r>
          </a:p>
          <a:p>
            <a:pPr lvl="1" eaLnBrk="1" hangingPunct="1"/>
            <a:r>
              <a:rPr lang="en-US" altLang="en-US" sz="2400"/>
              <a:t>Enormous destruction in towns, cities, farms, and plantations</a:t>
            </a:r>
          </a:p>
          <a:p>
            <a:pPr eaLnBrk="1" hangingPunct="1"/>
            <a:r>
              <a:rPr lang="en-US" altLang="en-US" sz="2400"/>
              <a:t>Need to get crops growing again, for food and economic purposes</a:t>
            </a:r>
          </a:p>
          <a:p>
            <a:pPr eaLnBrk="1" hangingPunct="1"/>
            <a:r>
              <a:rPr lang="en-US" altLang="en-US" sz="2400"/>
              <a:t>Main problem: no money for landowners to hire laborers, and many laborers had no land of their own</a:t>
            </a:r>
          </a:p>
          <a:p>
            <a:pPr eaLnBrk="1" hangingPunct="1"/>
            <a:r>
              <a:rPr lang="en-US" altLang="en-US" sz="2400"/>
              <a:t>Many freedmen remained where they were in slavery.</a:t>
            </a:r>
          </a:p>
          <a:p>
            <a:pPr eaLnBrk="1" hangingPunct="1"/>
            <a:r>
              <a:rPr lang="en-US" altLang="en-US" sz="2400"/>
              <a:t>Blacks hoped for and whites feared government takeover and redistribution of land – this did not happen.</a:t>
            </a:r>
          </a:p>
        </p:txBody>
      </p:sp>
      <p:sp>
        <p:nvSpPr>
          <p:cNvPr id="78851" name="Slide Number Placeholder 6">
            <a:extLst>
              <a:ext uri="{FF2B5EF4-FFF2-40B4-BE49-F238E27FC236}">
                <a16:creationId xmlns:a16="http://schemas.microsoft.com/office/drawing/2014/main" id="{F3F52C88-AC71-8C48-9357-B681E18B32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C40739-FE63-F940-9AB5-7120D2007C7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ontent Placeholder 5">
            <a:extLst>
              <a:ext uri="{FF2B5EF4-FFF2-40B4-BE49-F238E27FC236}">
                <a16:creationId xmlns:a16="http://schemas.microsoft.com/office/drawing/2014/main" id="{85AD6A4F-C2D4-DE45-8684-4534CBF22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Dominant solution between landowners and workers</a:t>
            </a:r>
          </a:p>
          <a:p>
            <a:pPr eaLnBrk="1" hangingPunct="1"/>
            <a:r>
              <a:rPr lang="en-US" altLang="en-US" sz="2400"/>
              <a:t>Sharecrop system - a landowner divided up his property into workable farms; laborer and family worked the individual farms</a:t>
            </a:r>
          </a:p>
          <a:p>
            <a:pPr eaLnBrk="1" hangingPunct="1"/>
            <a:r>
              <a:rPr lang="en-US" altLang="en-US" sz="2400"/>
              <a:t>Landowner and worker each got a share; the worker usually got 1/3 to 1/2 harvest.</a:t>
            </a:r>
          </a:p>
          <a:p>
            <a:pPr eaLnBrk="1" hangingPunct="1"/>
            <a:r>
              <a:rPr lang="en-US" altLang="en-US" sz="2400"/>
              <a:t>Sharecropping created production, not prosperity.</a:t>
            </a:r>
          </a:p>
        </p:txBody>
      </p:sp>
      <p:pic>
        <p:nvPicPr>
          <p:cNvPr id="80898" name="Content Placeholder 2">
            <a:extLst>
              <a:ext uri="{FF2B5EF4-FFF2-40B4-BE49-F238E27FC236}">
                <a16:creationId xmlns:a16="http://schemas.microsoft.com/office/drawing/2014/main" id="{F0CE20CC-3CAB-3947-8A1B-2697474455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9200" y="2514600"/>
            <a:ext cx="3386138" cy="246538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8D8028C-89E3-3441-BE91-927471A2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Sharecrop System</a:t>
            </a:r>
          </a:p>
        </p:txBody>
      </p:sp>
      <p:sp>
        <p:nvSpPr>
          <p:cNvPr id="80900" name="Slide Number Placeholder 6">
            <a:extLst>
              <a:ext uri="{FF2B5EF4-FFF2-40B4-BE49-F238E27FC236}">
                <a16:creationId xmlns:a16="http://schemas.microsoft.com/office/drawing/2014/main" id="{B5DE193B-C3F4-A546-834A-4BF3E56EC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CE229F-21C8-C842-968F-8354E98C803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2B79F-FFC7-0D40-84C7-32624B0C2BA1}"/>
              </a:ext>
            </a:extLst>
          </p:cNvPr>
          <p:cNvSpPr txBox="1"/>
          <p:nvPr/>
        </p:nvSpPr>
        <p:spPr>
          <a:xfrm>
            <a:off x="5165725" y="4953000"/>
            <a:ext cx="2971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latin typeface="+mn-lt"/>
              </a:rPr>
              <a:t>Sharecropping in 1941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22E4E6-2AA7-B249-80BC-2585B26F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Crop-Lien System</a:t>
            </a:r>
          </a:p>
        </p:txBody>
      </p:sp>
      <p:sp>
        <p:nvSpPr>
          <p:cNvPr id="82946" name="Content Placeholder 5">
            <a:extLst>
              <a:ext uri="{FF2B5EF4-FFF2-40B4-BE49-F238E27FC236}">
                <a16:creationId xmlns:a16="http://schemas.microsoft.com/office/drawing/2014/main" id="{2D81C9EB-E983-3440-9A69-64E1D7DEB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Common alongside sharecrop system</a:t>
            </a:r>
          </a:p>
          <a:p>
            <a:pPr eaLnBrk="1" hangingPunct="1"/>
            <a:r>
              <a:rPr lang="en-US" altLang="en-US" sz="2400"/>
              <a:t>Crop-lien system: landowners and sharecroppers with little money bought items on credit from a store, merchant got a lien or mortgage on the crop and was paid first at harvest, landowners and sharecroppers divided up the remaining</a:t>
            </a:r>
          </a:p>
          <a:p>
            <a:pPr eaLnBrk="1" hangingPunct="1"/>
            <a:r>
              <a:rPr lang="en-US" altLang="en-US" sz="2400"/>
              <a:t>Often very little remained, caused debt</a:t>
            </a:r>
          </a:p>
          <a:p>
            <a:pPr eaLnBrk="1" hangingPunct="1"/>
            <a:r>
              <a:rPr lang="en-US" altLang="en-US" sz="2400"/>
              <a:t>Merchant  insisted that farmers plant nonperishable crops which meant survival, not prosperity.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2947" name="Slide Number Placeholder 6">
            <a:extLst>
              <a:ext uri="{FF2B5EF4-FFF2-40B4-BE49-F238E27FC236}">
                <a16:creationId xmlns:a16="http://schemas.microsoft.com/office/drawing/2014/main" id="{C3051E6A-2E81-8749-AA6A-F5D608B871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7555F7-C413-AA49-8C8C-CA07EC91A78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ontent Placeholder 5">
            <a:extLst>
              <a:ext uri="{FF2B5EF4-FFF2-40B4-BE49-F238E27FC236}">
                <a16:creationId xmlns:a16="http://schemas.microsoft.com/office/drawing/2014/main" id="{6C447CE1-60A4-C446-947C-20FD587B7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Many who were formerly rich declared bankruptcy and lost property </a:t>
            </a:r>
          </a:p>
          <a:p>
            <a:pPr eaLnBrk="1" hangingPunct="1"/>
            <a:r>
              <a:rPr lang="en-US" altLang="en-US" sz="2400"/>
              <a:t>Small farm owners competed with sharecroppers</a:t>
            </a:r>
          </a:p>
          <a:p>
            <a:pPr eaLnBrk="1" hangingPunct="1"/>
            <a:r>
              <a:rPr lang="en-US" altLang="en-US" sz="2400"/>
              <a:t>Women often overworked because their sons or husbands were killed or disabled in the war.</a:t>
            </a:r>
          </a:p>
          <a:p>
            <a:pPr eaLnBrk="1" hangingPunct="1"/>
            <a:r>
              <a:rPr lang="en-US" altLang="en-US" sz="2400"/>
              <a:t>Difficulties caused class and racial tensions.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pic>
        <p:nvPicPr>
          <p:cNvPr id="84994" name="Content Placeholder 2">
            <a:extLst>
              <a:ext uri="{FF2B5EF4-FFF2-40B4-BE49-F238E27FC236}">
                <a16:creationId xmlns:a16="http://schemas.microsoft.com/office/drawing/2014/main" id="{A8E2A031-60B7-844C-969A-D2BD0D3C43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0" y="1600200"/>
            <a:ext cx="2733675" cy="419735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04954AB-3323-5F45-9725-D3355C4D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Difficulties for All Classes</a:t>
            </a:r>
          </a:p>
        </p:txBody>
      </p:sp>
      <p:sp>
        <p:nvSpPr>
          <p:cNvPr id="84996" name="Slide Number Placeholder 6">
            <a:extLst>
              <a:ext uri="{FF2B5EF4-FFF2-40B4-BE49-F238E27FC236}">
                <a16:creationId xmlns:a16="http://schemas.microsoft.com/office/drawing/2014/main" id="{58A0EE79-36B6-5B4C-97D5-6D1A95C35D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3EC6B7-1648-E341-8B8C-BE67A732F29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4955</TotalTime>
  <Words>503</Words>
  <Application>Microsoft Macintosh PowerPoint</Application>
  <PresentationFormat>On-screen Show (4:3)</PresentationFormat>
  <Paragraphs>63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3: The Economy during Reconstruction</vt:lpstr>
      <vt:lpstr>Section 3: The Economy during Reconstruction</vt:lpstr>
      <vt:lpstr>Introduction &amp; The National Economy during the Reconstruction Era</vt:lpstr>
      <vt:lpstr>The South Carolina Economy during Reconstruction</vt:lpstr>
      <vt:lpstr>The Sharecrop System</vt:lpstr>
      <vt:lpstr>The Crop-Lien System</vt:lpstr>
      <vt:lpstr>Difficulties for All Classes</vt:lpstr>
      <vt:lpstr>Railroad Development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549</cp:revision>
  <dcterms:created xsi:type="dcterms:W3CDTF">2010-06-02T19:20:05Z</dcterms:created>
  <dcterms:modified xsi:type="dcterms:W3CDTF">2021-04-09T20:48:35Z</dcterms:modified>
  <cp:category/>
</cp:coreProperties>
</file>