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15"/>
  </p:notesMasterIdLst>
  <p:handoutMasterIdLst>
    <p:handoutMasterId r:id="rId16"/>
  </p:handoutMasterIdLst>
  <p:sldIdLst>
    <p:sldId id="259" r:id="rId2"/>
    <p:sldId id="260" r:id="rId3"/>
    <p:sldId id="258" r:id="rId4"/>
    <p:sldId id="268" r:id="rId5"/>
    <p:sldId id="308" r:id="rId6"/>
    <p:sldId id="311" r:id="rId7"/>
    <p:sldId id="375" r:id="rId8"/>
    <p:sldId id="376" r:id="rId9"/>
    <p:sldId id="312" r:id="rId10"/>
    <p:sldId id="313" r:id="rId11"/>
    <p:sldId id="314" r:id="rId12"/>
    <p:sldId id="373" r:id="rId13"/>
    <p:sldId id="374"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117" d="100"/>
          <a:sy n="117" d="100"/>
        </p:scale>
        <p:origin x="1480" y="17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EB16EF-A4E0-094C-8459-84F6A37B99E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8B7E3985-3409-424D-9089-69889A5FB7B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AD4DA2D3-2AB0-084D-9BDA-8FA71198A3D2}" type="datetimeFigureOut">
              <a:rPr lang="en-US"/>
              <a:pPr>
                <a:defRPr/>
              </a:pPr>
              <a:t>4/9/21</a:t>
            </a:fld>
            <a:endParaRPr lang="en-US"/>
          </a:p>
        </p:txBody>
      </p:sp>
      <p:sp>
        <p:nvSpPr>
          <p:cNvPr id="4" name="Footer Placeholder 3">
            <a:extLst>
              <a:ext uri="{FF2B5EF4-FFF2-40B4-BE49-F238E27FC236}">
                <a16:creationId xmlns:a16="http://schemas.microsoft.com/office/drawing/2014/main" id="{E83787EB-5FAC-B740-8A5E-99F2BCF203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4DB3735C-08D4-3641-9C32-61AFD13212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17BD42B-2C16-0A48-B461-A86907022A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3634AF-F329-974F-A46C-C410350A387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3DDF3C58-CED6-3541-8D35-BA286457C63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E143BA06-4CA5-6A46-9554-416ED74C8525}" type="datetimeFigureOut">
              <a:rPr lang="en-US"/>
              <a:pPr>
                <a:defRPr/>
              </a:pPr>
              <a:t>4/9/21</a:t>
            </a:fld>
            <a:endParaRPr lang="en-US"/>
          </a:p>
        </p:txBody>
      </p:sp>
      <p:sp>
        <p:nvSpPr>
          <p:cNvPr id="4" name="Slide Image Placeholder 3">
            <a:extLst>
              <a:ext uri="{FF2B5EF4-FFF2-40B4-BE49-F238E27FC236}">
                <a16:creationId xmlns:a16="http://schemas.microsoft.com/office/drawing/2014/main" id="{E601097D-0AEA-8849-9C10-05E4F458FA7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BA5B50-0855-0244-A90F-D13D9EC482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84940A9-6888-8F4D-B19E-6B48B691317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ECCAD005-3D90-AB49-824C-09C5D1A6161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6BC6CBF-AB12-C349-ACC7-6E6C56501B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F518578-E982-9E43-9239-9C8195D141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73E12D7A-6592-BE41-8F47-E7D79EEC75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80D755E1-85F4-214F-9273-85C0D5658A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D199A30-2C4F-E142-B056-C5EAE08357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654A5687-63E1-0443-AEDC-113E8DFDC8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B3D327EE-B612-2A4A-B3D4-5BC13717F4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D23D033B-AB45-E44C-B557-C0B885079C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399A3DE3-E017-B749-B137-E73E58510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2CE5D259-2BEB-3043-9A8C-C8AD64FEF1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86B974C-EE12-404B-804E-D4E13EAB75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EB261B68-E243-9446-941D-BAB452DA0E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4C2544D9-F675-D34D-87F1-569E3A7C55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AC6CAC7F-3C87-5A49-87B7-E6C191823B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2E94DE13-A496-0C48-B706-939D1489B6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7DC93C4-FB86-BE41-8F64-539B2BA74B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91E1612-EAF3-CE46-97E1-E52BE8FC8E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689F840-1CAE-104F-A2A6-09844A6733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54188E1-D371-5341-B3C6-C571B900FD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CD44CF35-4DDA-924A-B5AB-A7FE08E387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C73BE376-7D36-D64A-A3F0-2D4E454E44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CD4C467B-84BF-C748-81C0-8247045E06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805367C1-8260-5A4E-8630-0D2A61AF0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F44F6A40-847D-3A43-A0DC-0D3D5EE051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CC952444-5627-9944-B63D-9313C1A68C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879FA4CA-49AB-5C44-8BD6-46883B94CC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BC4EC888-C0D4-D344-B998-35EAAE32C7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23C9505-CCBB-5646-840A-0E5C8FB5C4C7}"/>
              </a:ext>
            </a:extLst>
          </p:cNvPr>
          <p:cNvSpPr>
            <a:spLocks noGrp="1"/>
          </p:cNvSpPr>
          <p:nvPr>
            <p:ph type="dt" sz="half" idx="10"/>
          </p:nvPr>
        </p:nvSpPr>
        <p:spPr/>
        <p:txBody>
          <a:bodyPr/>
          <a:lstStyle>
            <a:lvl1pPr>
              <a:defRPr/>
            </a:lvl1pPr>
          </a:lstStyle>
          <a:p>
            <a:pPr>
              <a:defRPr/>
            </a:pPr>
            <a:fld id="{3CF9D42A-A39D-B246-B5D5-B2289C5C37DD}" type="datetime1">
              <a:rPr lang="en-US"/>
              <a:pPr>
                <a:defRPr/>
              </a:pPr>
              <a:t>4/9/21</a:t>
            </a:fld>
            <a:endParaRPr lang="en-US"/>
          </a:p>
        </p:txBody>
      </p:sp>
      <p:sp>
        <p:nvSpPr>
          <p:cNvPr id="5" name="Footer Placeholder 4">
            <a:extLst>
              <a:ext uri="{FF2B5EF4-FFF2-40B4-BE49-F238E27FC236}">
                <a16:creationId xmlns:a16="http://schemas.microsoft.com/office/drawing/2014/main" id="{75AD9B26-6902-CC44-B500-0A57474040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FB57F11-3E55-B94E-A012-233615FE2740}"/>
              </a:ext>
            </a:extLst>
          </p:cNvPr>
          <p:cNvSpPr>
            <a:spLocks noGrp="1"/>
          </p:cNvSpPr>
          <p:nvPr>
            <p:ph type="sldNum" sz="quarter" idx="12"/>
          </p:nvPr>
        </p:nvSpPr>
        <p:spPr/>
        <p:txBody>
          <a:bodyPr/>
          <a:lstStyle>
            <a:lvl1pPr>
              <a:defRPr/>
            </a:lvl1pPr>
          </a:lstStyle>
          <a:p>
            <a:pPr>
              <a:defRPr/>
            </a:pPr>
            <a:fld id="{AF34193F-DFD1-2A4D-814D-982D674BC994}" type="slidenum">
              <a:rPr lang="en-US" altLang="en-US"/>
              <a:pPr>
                <a:defRPr/>
              </a:pPr>
              <a:t>‹#›</a:t>
            </a:fld>
            <a:endParaRPr lang="en-US" altLang="en-US"/>
          </a:p>
        </p:txBody>
      </p:sp>
    </p:spTree>
    <p:extLst>
      <p:ext uri="{BB962C8B-B14F-4D97-AF65-F5344CB8AC3E}">
        <p14:creationId xmlns:p14="http://schemas.microsoft.com/office/powerpoint/2010/main" val="803988341"/>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1C0DB-D905-3344-A37D-181929F1A28D}"/>
              </a:ext>
            </a:extLst>
          </p:cNvPr>
          <p:cNvSpPr>
            <a:spLocks noGrp="1"/>
          </p:cNvSpPr>
          <p:nvPr>
            <p:ph type="dt" sz="half" idx="10"/>
          </p:nvPr>
        </p:nvSpPr>
        <p:spPr/>
        <p:txBody>
          <a:bodyPr/>
          <a:lstStyle>
            <a:lvl1pPr>
              <a:defRPr/>
            </a:lvl1pPr>
          </a:lstStyle>
          <a:p>
            <a:pPr>
              <a:defRPr/>
            </a:pPr>
            <a:fld id="{3EC44416-BFCC-4746-8E9F-721C29AC1ED4}" type="datetime1">
              <a:rPr lang="en-US"/>
              <a:pPr>
                <a:defRPr/>
              </a:pPr>
              <a:t>4/9/21</a:t>
            </a:fld>
            <a:endParaRPr lang="en-US"/>
          </a:p>
        </p:txBody>
      </p:sp>
      <p:sp>
        <p:nvSpPr>
          <p:cNvPr id="5" name="Footer Placeholder 4">
            <a:extLst>
              <a:ext uri="{FF2B5EF4-FFF2-40B4-BE49-F238E27FC236}">
                <a16:creationId xmlns:a16="http://schemas.microsoft.com/office/drawing/2014/main" id="{5519EE77-A251-4E4D-A0B6-776156FE85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10B85E-88F7-3047-8682-B167EADF89C2}"/>
              </a:ext>
            </a:extLst>
          </p:cNvPr>
          <p:cNvSpPr>
            <a:spLocks noGrp="1"/>
          </p:cNvSpPr>
          <p:nvPr>
            <p:ph type="sldNum" sz="quarter" idx="12"/>
          </p:nvPr>
        </p:nvSpPr>
        <p:spPr/>
        <p:txBody>
          <a:bodyPr/>
          <a:lstStyle>
            <a:lvl1pPr>
              <a:defRPr/>
            </a:lvl1pPr>
          </a:lstStyle>
          <a:p>
            <a:pPr>
              <a:defRPr/>
            </a:pPr>
            <a:fld id="{2E1EDD01-86E9-C448-A80C-FEA4F7B2A71F}" type="slidenum">
              <a:rPr lang="en-US" altLang="en-US"/>
              <a:pPr>
                <a:defRPr/>
              </a:pPr>
              <a:t>‹#›</a:t>
            </a:fld>
            <a:endParaRPr lang="en-US" altLang="en-US"/>
          </a:p>
        </p:txBody>
      </p:sp>
    </p:spTree>
    <p:extLst>
      <p:ext uri="{BB962C8B-B14F-4D97-AF65-F5344CB8AC3E}">
        <p14:creationId xmlns:p14="http://schemas.microsoft.com/office/powerpoint/2010/main" val="11408862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0001C-EEEC-8749-B957-47548DD40D0A}"/>
              </a:ext>
            </a:extLst>
          </p:cNvPr>
          <p:cNvSpPr>
            <a:spLocks noGrp="1"/>
          </p:cNvSpPr>
          <p:nvPr>
            <p:ph type="dt" sz="half" idx="10"/>
          </p:nvPr>
        </p:nvSpPr>
        <p:spPr/>
        <p:txBody>
          <a:bodyPr/>
          <a:lstStyle>
            <a:lvl1pPr>
              <a:defRPr/>
            </a:lvl1pPr>
          </a:lstStyle>
          <a:p>
            <a:pPr>
              <a:defRPr/>
            </a:pPr>
            <a:fld id="{9410AC8D-1564-A14C-A11C-D73BE27487FE}" type="datetime1">
              <a:rPr lang="en-US"/>
              <a:pPr>
                <a:defRPr/>
              </a:pPr>
              <a:t>4/9/21</a:t>
            </a:fld>
            <a:endParaRPr lang="en-US"/>
          </a:p>
        </p:txBody>
      </p:sp>
      <p:sp>
        <p:nvSpPr>
          <p:cNvPr id="5" name="Footer Placeholder 4">
            <a:extLst>
              <a:ext uri="{FF2B5EF4-FFF2-40B4-BE49-F238E27FC236}">
                <a16:creationId xmlns:a16="http://schemas.microsoft.com/office/drawing/2014/main" id="{0AA69A31-D4BD-8C42-A638-A891FD9D61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21F513-4881-AB43-B68E-517F0831CDBC}"/>
              </a:ext>
            </a:extLst>
          </p:cNvPr>
          <p:cNvSpPr>
            <a:spLocks noGrp="1"/>
          </p:cNvSpPr>
          <p:nvPr>
            <p:ph type="sldNum" sz="quarter" idx="12"/>
          </p:nvPr>
        </p:nvSpPr>
        <p:spPr/>
        <p:txBody>
          <a:bodyPr/>
          <a:lstStyle>
            <a:lvl1pPr>
              <a:defRPr/>
            </a:lvl1pPr>
          </a:lstStyle>
          <a:p>
            <a:pPr>
              <a:defRPr/>
            </a:pPr>
            <a:fld id="{0DDA6760-DEFC-E74F-9EE9-A7EB0D5A8EBE}" type="slidenum">
              <a:rPr lang="en-US" altLang="en-US"/>
              <a:pPr>
                <a:defRPr/>
              </a:pPr>
              <a:t>‹#›</a:t>
            </a:fld>
            <a:endParaRPr lang="en-US" altLang="en-US"/>
          </a:p>
        </p:txBody>
      </p:sp>
    </p:spTree>
    <p:extLst>
      <p:ext uri="{BB962C8B-B14F-4D97-AF65-F5344CB8AC3E}">
        <p14:creationId xmlns:p14="http://schemas.microsoft.com/office/powerpoint/2010/main" val="1891280970"/>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61D063D7-6103-7145-A393-9F579BEC8D09}"/>
              </a:ext>
            </a:extLst>
          </p:cNvPr>
          <p:cNvSpPr>
            <a:spLocks noGrp="1"/>
          </p:cNvSpPr>
          <p:nvPr>
            <p:ph type="dt" sz="half" idx="10"/>
          </p:nvPr>
        </p:nvSpPr>
        <p:spPr/>
        <p:txBody>
          <a:bodyPr/>
          <a:lstStyle>
            <a:lvl1pPr>
              <a:defRPr/>
            </a:lvl1pPr>
          </a:lstStyle>
          <a:p>
            <a:pPr>
              <a:defRPr/>
            </a:pPr>
            <a:fld id="{18503B36-DF95-9947-877A-EA26C1BB4DA1}" type="datetime1">
              <a:rPr lang="en-US"/>
              <a:pPr>
                <a:defRPr/>
              </a:pPr>
              <a:t>4/9/21</a:t>
            </a:fld>
            <a:endParaRPr lang="en-US"/>
          </a:p>
        </p:txBody>
      </p:sp>
      <p:sp>
        <p:nvSpPr>
          <p:cNvPr id="6" name="Footer Placeholder 4">
            <a:extLst>
              <a:ext uri="{FF2B5EF4-FFF2-40B4-BE49-F238E27FC236}">
                <a16:creationId xmlns:a16="http://schemas.microsoft.com/office/drawing/2014/main" id="{CD452990-10A0-904F-8CED-C5D7035DED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C2381F-792E-9C4B-BEE5-57E92312712E}"/>
              </a:ext>
            </a:extLst>
          </p:cNvPr>
          <p:cNvSpPr>
            <a:spLocks noGrp="1"/>
          </p:cNvSpPr>
          <p:nvPr>
            <p:ph type="sldNum" sz="quarter" idx="12"/>
          </p:nvPr>
        </p:nvSpPr>
        <p:spPr/>
        <p:txBody>
          <a:bodyPr/>
          <a:lstStyle>
            <a:lvl1pPr>
              <a:defRPr/>
            </a:lvl1pPr>
          </a:lstStyle>
          <a:p>
            <a:pPr>
              <a:defRPr/>
            </a:pPr>
            <a:fld id="{9775C1C8-8E6E-EE47-BD40-724429FB8E86}" type="slidenum">
              <a:rPr lang="en-US" altLang="en-US"/>
              <a:pPr>
                <a:defRPr/>
              </a:pPr>
              <a:t>‹#›</a:t>
            </a:fld>
            <a:endParaRPr lang="en-US" altLang="en-US"/>
          </a:p>
        </p:txBody>
      </p:sp>
      <p:pic>
        <p:nvPicPr>
          <p:cNvPr id="8" name="Picture 7" descr="A picture containing text&#10;&#10;Description automatically generated">
            <a:extLst>
              <a:ext uri="{FF2B5EF4-FFF2-40B4-BE49-F238E27FC236}">
                <a16:creationId xmlns:a16="http://schemas.microsoft.com/office/drawing/2014/main" id="{8C4EB185-C2AD-2B4F-8CA6-40E2708E05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7210653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9BB83-CEE7-104E-915A-D4D5A54D927B}"/>
              </a:ext>
            </a:extLst>
          </p:cNvPr>
          <p:cNvSpPr>
            <a:spLocks noGrp="1"/>
          </p:cNvSpPr>
          <p:nvPr>
            <p:ph type="dt" sz="half" idx="10"/>
          </p:nvPr>
        </p:nvSpPr>
        <p:spPr/>
        <p:txBody>
          <a:bodyPr/>
          <a:lstStyle>
            <a:lvl1pPr>
              <a:defRPr/>
            </a:lvl1pPr>
          </a:lstStyle>
          <a:p>
            <a:pPr>
              <a:defRPr/>
            </a:pPr>
            <a:fld id="{05D66FB5-54E6-9D47-A015-3CC8F753EF1A}" type="datetime1">
              <a:rPr lang="en-US"/>
              <a:pPr>
                <a:defRPr/>
              </a:pPr>
              <a:t>4/9/21</a:t>
            </a:fld>
            <a:endParaRPr lang="en-US"/>
          </a:p>
        </p:txBody>
      </p:sp>
      <p:sp>
        <p:nvSpPr>
          <p:cNvPr id="5" name="Footer Placeholder 4">
            <a:extLst>
              <a:ext uri="{FF2B5EF4-FFF2-40B4-BE49-F238E27FC236}">
                <a16:creationId xmlns:a16="http://schemas.microsoft.com/office/drawing/2014/main" id="{64A0578B-C176-E546-B6E0-09E2FD5026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62C983-A4F8-0645-B7B3-5545ACC9842C}"/>
              </a:ext>
            </a:extLst>
          </p:cNvPr>
          <p:cNvSpPr>
            <a:spLocks noGrp="1"/>
          </p:cNvSpPr>
          <p:nvPr>
            <p:ph type="sldNum" sz="quarter" idx="12"/>
          </p:nvPr>
        </p:nvSpPr>
        <p:spPr/>
        <p:txBody>
          <a:bodyPr/>
          <a:lstStyle>
            <a:lvl1pPr>
              <a:defRPr/>
            </a:lvl1pPr>
          </a:lstStyle>
          <a:p>
            <a:pPr>
              <a:defRPr/>
            </a:pPr>
            <a:fld id="{81A3F7E2-0C1C-4644-A6DB-BD524A69754F}" type="slidenum">
              <a:rPr lang="en-US" altLang="en-US"/>
              <a:pPr>
                <a:defRPr/>
              </a:pPr>
              <a:t>‹#›</a:t>
            </a:fld>
            <a:endParaRPr lang="en-US" altLang="en-US"/>
          </a:p>
        </p:txBody>
      </p:sp>
    </p:spTree>
    <p:extLst>
      <p:ext uri="{BB962C8B-B14F-4D97-AF65-F5344CB8AC3E}">
        <p14:creationId xmlns:p14="http://schemas.microsoft.com/office/powerpoint/2010/main" val="171609435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a:t>Click to edit Master title style</a:t>
            </a:r>
          </a:p>
        </p:txBody>
      </p:sp>
      <p:sp>
        <p:nvSpPr>
          <p:cNvPr id="6" name="Date Placeholder 4">
            <a:extLst>
              <a:ext uri="{FF2B5EF4-FFF2-40B4-BE49-F238E27FC236}">
                <a16:creationId xmlns:a16="http://schemas.microsoft.com/office/drawing/2014/main" id="{DB5AD7E3-FF41-EE40-879F-58A233886C5C}"/>
              </a:ext>
            </a:extLst>
          </p:cNvPr>
          <p:cNvSpPr>
            <a:spLocks noGrp="1"/>
          </p:cNvSpPr>
          <p:nvPr>
            <p:ph type="dt" sz="half" idx="10"/>
          </p:nvPr>
        </p:nvSpPr>
        <p:spPr/>
        <p:txBody>
          <a:bodyPr/>
          <a:lstStyle>
            <a:lvl1pPr>
              <a:defRPr/>
            </a:lvl1pPr>
          </a:lstStyle>
          <a:p>
            <a:pPr>
              <a:defRPr/>
            </a:pPr>
            <a:fld id="{8BC2BEEB-8383-724F-B1E7-FF53FEEAEEE1}" type="datetime1">
              <a:rPr lang="en-US"/>
              <a:pPr>
                <a:defRPr/>
              </a:pPr>
              <a:t>4/9/21</a:t>
            </a:fld>
            <a:endParaRPr lang="en-US"/>
          </a:p>
        </p:txBody>
      </p:sp>
      <p:sp>
        <p:nvSpPr>
          <p:cNvPr id="7" name="Footer Placeholder 5">
            <a:extLst>
              <a:ext uri="{FF2B5EF4-FFF2-40B4-BE49-F238E27FC236}">
                <a16:creationId xmlns:a16="http://schemas.microsoft.com/office/drawing/2014/main" id="{C7E671B6-2442-1547-94F9-873648510B1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199B21D-13A6-E148-B35F-882F39C65E8B}"/>
              </a:ext>
            </a:extLst>
          </p:cNvPr>
          <p:cNvSpPr>
            <a:spLocks noGrp="1"/>
          </p:cNvSpPr>
          <p:nvPr>
            <p:ph type="sldNum" sz="quarter" idx="12"/>
          </p:nvPr>
        </p:nvSpPr>
        <p:spPr/>
        <p:txBody>
          <a:bodyPr/>
          <a:lstStyle>
            <a:lvl1pPr>
              <a:defRPr/>
            </a:lvl1pPr>
          </a:lstStyle>
          <a:p>
            <a:pPr>
              <a:defRPr/>
            </a:pPr>
            <a:fld id="{EBA20F60-EFB0-BF4C-9502-837B446213FA}" type="slidenum">
              <a:rPr lang="en-US" altLang="en-US"/>
              <a:pPr>
                <a:defRPr/>
              </a:pPr>
              <a:t>‹#›</a:t>
            </a:fld>
            <a:endParaRPr lang="en-US" altLang="en-US"/>
          </a:p>
        </p:txBody>
      </p:sp>
      <p:pic>
        <p:nvPicPr>
          <p:cNvPr id="9" name="Picture 8" descr="A picture containing text&#10;&#10;Description automatically generated">
            <a:extLst>
              <a:ext uri="{FF2B5EF4-FFF2-40B4-BE49-F238E27FC236}">
                <a16:creationId xmlns:a16="http://schemas.microsoft.com/office/drawing/2014/main" id="{5CAF8402-AE33-E54C-8DA5-B9EFD5351D9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2400" y="6173153"/>
            <a:ext cx="824234" cy="54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80511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42F4FB2-7C9C-4740-A6BB-93975CD66629}"/>
              </a:ext>
            </a:extLst>
          </p:cNvPr>
          <p:cNvSpPr>
            <a:spLocks noGrp="1"/>
          </p:cNvSpPr>
          <p:nvPr>
            <p:ph type="dt" sz="half" idx="10"/>
          </p:nvPr>
        </p:nvSpPr>
        <p:spPr/>
        <p:txBody>
          <a:bodyPr/>
          <a:lstStyle>
            <a:lvl1pPr>
              <a:defRPr/>
            </a:lvl1pPr>
          </a:lstStyle>
          <a:p>
            <a:pPr>
              <a:defRPr/>
            </a:pPr>
            <a:fld id="{B02D1835-7817-8742-9BFD-536C2FFE4ACD}" type="datetime1">
              <a:rPr lang="en-US"/>
              <a:pPr>
                <a:defRPr/>
              </a:pPr>
              <a:t>4/9/21</a:t>
            </a:fld>
            <a:endParaRPr lang="en-US"/>
          </a:p>
        </p:txBody>
      </p:sp>
      <p:sp>
        <p:nvSpPr>
          <p:cNvPr id="8" name="Footer Placeholder 4">
            <a:extLst>
              <a:ext uri="{FF2B5EF4-FFF2-40B4-BE49-F238E27FC236}">
                <a16:creationId xmlns:a16="http://schemas.microsoft.com/office/drawing/2014/main" id="{6FE05CAF-ADEB-C147-9D00-FC8DC0CBE8D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42FC535-CA77-294E-8E5F-6520A92B1196}"/>
              </a:ext>
            </a:extLst>
          </p:cNvPr>
          <p:cNvSpPr>
            <a:spLocks noGrp="1"/>
          </p:cNvSpPr>
          <p:nvPr>
            <p:ph type="sldNum" sz="quarter" idx="12"/>
          </p:nvPr>
        </p:nvSpPr>
        <p:spPr/>
        <p:txBody>
          <a:bodyPr/>
          <a:lstStyle>
            <a:lvl1pPr>
              <a:defRPr/>
            </a:lvl1pPr>
          </a:lstStyle>
          <a:p>
            <a:pPr>
              <a:defRPr/>
            </a:pPr>
            <a:fld id="{5DBAA2AC-AA4C-E645-810E-E63606AED998}" type="slidenum">
              <a:rPr lang="en-US" altLang="en-US"/>
              <a:pPr>
                <a:defRPr/>
              </a:pPr>
              <a:t>‹#›</a:t>
            </a:fld>
            <a:endParaRPr lang="en-US" altLang="en-US"/>
          </a:p>
        </p:txBody>
      </p:sp>
    </p:spTree>
    <p:extLst>
      <p:ext uri="{BB962C8B-B14F-4D97-AF65-F5344CB8AC3E}">
        <p14:creationId xmlns:p14="http://schemas.microsoft.com/office/powerpoint/2010/main" val="316037090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CD0A6B0-F56F-DD41-8BCE-EA1BDE9407D6}"/>
              </a:ext>
            </a:extLst>
          </p:cNvPr>
          <p:cNvSpPr>
            <a:spLocks noGrp="1"/>
          </p:cNvSpPr>
          <p:nvPr>
            <p:ph type="dt" sz="half" idx="10"/>
          </p:nvPr>
        </p:nvSpPr>
        <p:spPr/>
        <p:txBody>
          <a:bodyPr/>
          <a:lstStyle>
            <a:lvl1pPr>
              <a:defRPr/>
            </a:lvl1pPr>
          </a:lstStyle>
          <a:p>
            <a:pPr>
              <a:defRPr/>
            </a:pPr>
            <a:fld id="{35214493-40BA-3749-8E58-54106FBC440B}" type="datetime1">
              <a:rPr lang="en-US"/>
              <a:pPr>
                <a:defRPr/>
              </a:pPr>
              <a:t>4/9/21</a:t>
            </a:fld>
            <a:endParaRPr lang="en-US"/>
          </a:p>
        </p:txBody>
      </p:sp>
      <p:sp>
        <p:nvSpPr>
          <p:cNvPr id="4" name="Footer Placeholder 4">
            <a:extLst>
              <a:ext uri="{FF2B5EF4-FFF2-40B4-BE49-F238E27FC236}">
                <a16:creationId xmlns:a16="http://schemas.microsoft.com/office/drawing/2014/main" id="{D93973B7-102B-774B-BF36-70CE4C05A14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81314D-BF45-1E4E-A970-E1209AE89732}"/>
              </a:ext>
            </a:extLst>
          </p:cNvPr>
          <p:cNvSpPr>
            <a:spLocks noGrp="1"/>
          </p:cNvSpPr>
          <p:nvPr>
            <p:ph type="sldNum" sz="quarter" idx="12"/>
          </p:nvPr>
        </p:nvSpPr>
        <p:spPr/>
        <p:txBody>
          <a:bodyPr/>
          <a:lstStyle>
            <a:lvl1pPr>
              <a:defRPr/>
            </a:lvl1pPr>
          </a:lstStyle>
          <a:p>
            <a:pPr>
              <a:defRPr/>
            </a:pPr>
            <a:fld id="{6D60C35D-6C9E-FF40-9B97-0CF23915B88B}" type="slidenum">
              <a:rPr lang="en-US" altLang="en-US"/>
              <a:pPr>
                <a:defRPr/>
              </a:pPr>
              <a:t>‹#›</a:t>
            </a:fld>
            <a:endParaRPr lang="en-US" altLang="en-US"/>
          </a:p>
        </p:txBody>
      </p:sp>
    </p:spTree>
    <p:extLst>
      <p:ext uri="{BB962C8B-B14F-4D97-AF65-F5344CB8AC3E}">
        <p14:creationId xmlns:p14="http://schemas.microsoft.com/office/powerpoint/2010/main" val="4086539537"/>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AA9141-28A7-6D40-B0AE-C974F395901B}"/>
              </a:ext>
            </a:extLst>
          </p:cNvPr>
          <p:cNvSpPr>
            <a:spLocks noGrp="1"/>
          </p:cNvSpPr>
          <p:nvPr>
            <p:ph type="dt" sz="half" idx="10"/>
          </p:nvPr>
        </p:nvSpPr>
        <p:spPr/>
        <p:txBody>
          <a:bodyPr/>
          <a:lstStyle>
            <a:lvl1pPr>
              <a:defRPr/>
            </a:lvl1pPr>
          </a:lstStyle>
          <a:p>
            <a:pPr>
              <a:defRPr/>
            </a:pPr>
            <a:fld id="{FE29566C-55B8-DC46-8081-CBD229402265}" type="datetime1">
              <a:rPr lang="en-US"/>
              <a:pPr>
                <a:defRPr/>
              </a:pPr>
              <a:t>4/9/21</a:t>
            </a:fld>
            <a:endParaRPr lang="en-US"/>
          </a:p>
        </p:txBody>
      </p:sp>
      <p:sp>
        <p:nvSpPr>
          <p:cNvPr id="3" name="Footer Placeholder 4">
            <a:extLst>
              <a:ext uri="{FF2B5EF4-FFF2-40B4-BE49-F238E27FC236}">
                <a16:creationId xmlns:a16="http://schemas.microsoft.com/office/drawing/2014/main" id="{4D276A39-3940-0F44-A4FB-DCA09F517C3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08A3518-AA1F-C34D-BCE0-E816D6A57AFB}"/>
              </a:ext>
            </a:extLst>
          </p:cNvPr>
          <p:cNvSpPr>
            <a:spLocks noGrp="1"/>
          </p:cNvSpPr>
          <p:nvPr>
            <p:ph type="sldNum" sz="quarter" idx="12"/>
          </p:nvPr>
        </p:nvSpPr>
        <p:spPr/>
        <p:txBody>
          <a:bodyPr/>
          <a:lstStyle>
            <a:lvl1pPr>
              <a:defRPr/>
            </a:lvl1pPr>
          </a:lstStyle>
          <a:p>
            <a:pPr>
              <a:defRPr/>
            </a:pPr>
            <a:fld id="{A1462C6F-F8B5-E34A-B37B-B86FB89AC35C}" type="slidenum">
              <a:rPr lang="en-US" altLang="en-US"/>
              <a:pPr>
                <a:defRPr/>
              </a:pPr>
              <a:t>‹#›</a:t>
            </a:fld>
            <a:endParaRPr lang="en-US" altLang="en-US"/>
          </a:p>
        </p:txBody>
      </p:sp>
    </p:spTree>
    <p:extLst>
      <p:ext uri="{BB962C8B-B14F-4D97-AF65-F5344CB8AC3E}">
        <p14:creationId xmlns:p14="http://schemas.microsoft.com/office/powerpoint/2010/main" val="4094803721"/>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FC99EED-D69A-1E48-8F87-5E87C6DD073D}"/>
              </a:ext>
            </a:extLst>
          </p:cNvPr>
          <p:cNvSpPr>
            <a:spLocks noGrp="1"/>
          </p:cNvSpPr>
          <p:nvPr>
            <p:ph type="dt" sz="half" idx="10"/>
          </p:nvPr>
        </p:nvSpPr>
        <p:spPr/>
        <p:txBody>
          <a:bodyPr/>
          <a:lstStyle>
            <a:lvl1pPr>
              <a:defRPr/>
            </a:lvl1pPr>
          </a:lstStyle>
          <a:p>
            <a:pPr>
              <a:defRPr/>
            </a:pPr>
            <a:fld id="{9B71169D-FFB9-C24F-B72C-0CE345608FBB}" type="datetime1">
              <a:rPr lang="en-US"/>
              <a:pPr>
                <a:defRPr/>
              </a:pPr>
              <a:t>4/9/21</a:t>
            </a:fld>
            <a:endParaRPr lang="en-US"/>
          </a:p>
        </p:txBody>
      </p:sp>
      <p:sp>
        <p:nvSpPr>
          <p:cNvPr id="6" name="Footer Placeholder 4">
            <a:extLst>
              <a:ext uri="{FF2B5EF4-FFF2-40B4-BE49-F238E27FC236}">
                <a16:creationId xmlns:a16="http://schemas.microsoft.com/office/drawing/2014/main" id="{3D073D8E-7080-4844-ADDF-C62961E3E38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A23579-4C2B-6F43-9783-68B4B0F4116B}"/>
              </a:ext>
            </a:extLst>
          </p:cNvPr>
          <p:cNvSpPr>
            <a:spLocks noGrp="1"/>
          </p:cNvSpPr>
          <p:nvPr>
            <p:ph type="sldNum" sz="quarter" idx="12"/>
          </p:nvPr>
        </p:nvSpPr>
        <p:spPr/>
        <p:txBody>
          <a:bodyPr/>
          <a:lstStyle>
            <a:lvl1pPr>
              <a:defRPr/>
            </a:lvl1pPr>
          </a:lstStyle>
          <a:p>
            <a:pPr>
              <a:defRPr/>
            </a:pPr>
            <a:fld id="{290F1659-82C2-DD4E-9B9C-3F9EF32B826B}" type="slidenum">
              <a:rPr lang="en-US" altLang="en-US"/>
              <a:pPr>
                <a:defRPr/>
              </a:pPr>
              <a:t>‹#›</a:t>
            </a:fld>
            <a:endParaRPr lang="en-US" altLang="en-US"/>
          </a:p>
        </p:txBody>
      </p:sp>
    </p:spTree>
    <p:extLst>
      <p:ext uri="{BB962C8B-B14F-4D97-AF65-F5344CB8AC3E}">
        <p14:creationId xmlns:p14="http://schemas.microsoft.com/office/powerpoint/2010/main" val="3009545500"/>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D9F7ED-5584-2F41-9A23-146C1D4864E6}"/>
              </a:ext>
            </a:extLst>
          </p:cNvPr>
          <p:cNvSpPr>
            <a:spLocks noGrp="1"/>
          </p:cNvSpPr>
          <p:nvPr>
            <p:ph type="dt" sz="half" idx="10"/>
          </p:nvPr>
        </p:nvSpPr>
        <p:spPr/>
        <p:txBody>
          <a:bodyPr/>
          <a:lstStyle>
            <a:lvl1pPr>
              <a:defRPr/>
            </a:lvl1pPr>
          </a:lstStyle>
          <a:p>
            <a:pPr>
              <a:defRPr/>
            </a:pPr>
            <a:fld id="{9E0630AE-FD5A-9D40-8575-113DD324A31A}" type="datetime1">
              <a:rPr lang="en-US"/>
              <a:pPr>
                <a:defRPr/>
              </a:pPr>
              <a:t>4/9/21</a:t>
            </a:fld>
            <a:endParaRPr lang="en-US"/>
          </a:p>
        </p:txBody>
      </p:sp>
      <p:sp>
        <p:nvSpPr>
          <p:cNvPr id="6" name="Footer Placeholder 4">
            <a:extLst>
              <a:ext uri="{FF2B5EF4-FFF2-40B4-BE49-F238E27FC236}">
                <a16:creationId xmlns:a16="http://schemas.microsoft.com/office/drawing/2014/main" id="{85B49AEF-C403-F846-9F8A-1D5E822522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0B1E56-C206-794A-B82A-5358A5F45C02}"/>
              </a:ext>
            </a:extLst>
          </p:cNvPr>
          <p:cNvSpPr>
            <a:spLocks noGrp="1"/>
          </p:cNvSpPr>
          <p:nvPr>
            <p:ph type="sldNum" sz="quarter" idx="12"/>
          </p:nvPr>
        </p:nvSpPr>
        <p:spPr/>
        <p:txBody>
          <a:bodyPr/>
          <a:lstStyle>
            <a:lvl1pPr>
              <a:defRPr/>
            </a:lvl1pPr>
          </a:lstStyle>
          <a:p>
            <a:pPr>
              <a:defRPr/>
            </a:pPr>
            <a:fld id="{53DBD5D5-2B34-EB4A-B4E0-D2B93F9E156D}" type="slidenum">
              <a:rPr lang="en-US" altLang="en-US"/>
              <a:pPr>
                <a:defRPr/>
              </a:pPr>
              <a:t>‹#›</a:t>
            </a:fld>
            <a:endParaRPr lang="en-US" altLang="en-US"/>
          </a:p>
        </p:txBody>
      </p:sp>
    </p:spTree>
    <p:extLst>
      <p:ext uri="{BB962C8B-B14F-4D97-AF65-F5344CB8AC3E}">
        <p14:creationId xmlns:p14="http://schemas.microsoft.com/office/powerpoint/2010/main" val="4232774376"/>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D0B2666-6788-224D-82F3-FA450B8360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27155E4-DC24-984F-95AE-5FD1A3FABD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0AE5FA-7272-1C40-99C2-B803949E1A4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0626E7A1-00B4-FD48-ABFB-C6EC8E56372F}" type="datetime1">
              <a:rPr lang="en-US"/>
              <a:pPr>
                <a:defRPr/>
              </a:pPr>
              <a:t>4/9/21</a:t>
            </a:fld>
            <a:endParaRPr lang="en-US"/>
          </a:p>
        </p:txBody>
      </p:sp>
      <p:sp>
        <p:nvSpPr>
          <p:cNvPr id="5" name="Footer Placeholder 4">
            <a:extLst>
              <a:ext uri="{FF2B5EF4-FFF2-40B4-BE49-F238E27FC236}">
                <a16:creationId xmlns:a16="http://schemas.microsoft.com/office/drawing/2014/main" id="{7A34C14D-1048-CF49-9316-E5199639CCF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1FC012EE-3D08-DB40-8D4A-58A82FF9989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C8E34F6-4FD8-4C43-A9CE-9E13A550C6D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9" r:id="rId1"/>
    <p:sldLayoutId id="2147483968" r:id="rId2"/>
    <p:sldLayoutId id="2147483960" r:id="rId3"/>
    <p:sldLayoutId id="2147483969" r:id="rId4"/>
    <p:sldLayoutId id="2147483961" r:id="rId5"/>
    <p:sldLayoutId id="2147483962" r:id="rId6"/>
    <p:sldLayoutId id="2147483963" r:id="rId7"/>
    <p:sldLayoutId id="2147483964" r:id="rId8"/>
    <p:sldLayoutId id="2147483965" r:id="rId9"/>
    <p:sldLayoutId id="2147483966" r:id="rId10"/>
    <p:sldLayoutId id="2147483967" r:id="rId11"/>
  </p:sldLayoutIdLst>
  <p:transition spd="med">
    <p:wipe dir="r"/>
  </p:transition>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1B9D9995-0905-E443-A9AF-24AB18E396A1}"/>
              </a:ext>
            </a:extLst>
          </p:cNvPr>
          <p:cNvSpPr txBox="1">
            <a:spLocks noChangeArrowheads="1"/>
          </p:cNvSpPr>
          <p:nvPr/>
        </p:nvSpPr>
        <p:spPr bwMode="auto">
          <a:xfrm>
            <a:off x="7543800" y="6613525"/>
            <a:ext cx="1600200" cy="246063"/>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spcBef>
                <a:spcPct val="50000"/>
              </a:spcBef>
              <a:defRPr/>
            </a:pPr>
            <a:r>
              <a:rPr lang="en-US" sz="1000" dirty="0">
                <a:solidFill>
                  <a:srgbClr val="D9D9D9"/>
                </a:solidFill>
                <a:effectLst>
                  <a:outerShdw blurRad="38100" dist="38100" dir="2700000" algn="tl">
                    <a:srgbClr val="C0C0C0"/>
                  </a:outerShdw>
                </a:effectLst>
              </a:rPr>
              <a:t>© 2022 Clairmont Press</a:t>
            </a:r>
          </a:p>
        </p:txBody>
      </p:sp>
      <p:sp>
        <p:nvSpPr>
          <p:cNvPr id="8" name="TextBox 7">
            <a:extLst>
              <a:ext uri="{FF2B5EF4-FFF2-40B4-BE49-F238E27FC236}">
                <a16:creationId xmlns:a16="http://schemas.microsoft.com/office/drawing/2014/main" id="{EBCE7D3D-B433-6341-9E9D-95BF7E407753}"/>
              </a:ext>
            </a:extLst>
          </p:cNvPr>
          <p:cNvSpPr txBox="1"/>
          <p:nvPr/>
        </p:nvSpPr>
        <p:spPr>
          <a:xfrm>
            <a:off x="800100" y="5414962"/>
            <a:ext cx="7543800" cy="1077913"/>
          </a:xfrm>
          <a:prstGeom prst="rect">
            <a:avLst/>
          </a:prstGeom>
          <a:noFill/>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3200" b="1" dirty="0">
                <a:solidFill>
                  <a:schemeClr val="accent1">
                    <a:lumMod val="50000"/>
                  </a:schemeClr>
                </a:solidFill>
                <a:effectLst>
                  <a:outerShdw blurRad="38100" dist="38100" dir="2700000" algn="tl">
                    <a:srgbClr val="C0C0C0"/>
                  </a:outerShdw>
                </a:effectLst>
              </a:rPr>
              <a:t>Chapter 11: Progress and Poverty</a:t>
            </a:r>
          </a:p>
          <a:p>
            <a:pPr eaLnBrk="1" hangingPunct="1">
              <a:defRPr/>
            </a:pPr>
            <a:r>
              <a:rPr lang="en-US" altLang="en-US" sz="3200" b="1" dirty="0">
                <a:solidFill>
                  <a:schemeClr val="accent1">
                    <a:lumMod val="50000"/>
                  </a:schemeClr>
                </a:solidFill>
                <a:effectLst>
                  <a:outerShdw blurRad="38100" dist="38100" dir="2700000" algn="tl">
                    <a:srgbClr val="C0C0C0"/>
                  </a:outerShdw>
                </a:effectLst>
              </a:rPr>
              <a:t>STUDY PRESENTATION</a:t>
            </a:r>
          </a:p>
        </p:txBody>
      </p:sp>
      <p:pic>
        <p:nvPicPr>
          <p:cNvPr id="9" name="Picture 8" descr="Logo&#10;&#10;Description automatically generated">
            <a:extLst>
              <a:ext uri="{FF2B5EF4-FFF2-40B4-BE49-F238E27FC236}">
                <a16:creationId xmlns:a16="http://schemas.microsoft.com/office/drawing/2014/main" id="{2BD9681B-41EB-BA41-BE06-AE81A69931F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4900" y="1752600"/>
            <a:ext cx="6934200" cy="2796794"/>
          </a:xfrm>
          <a:prstGeom prst="rect">
            <a:avLst/>
          </a:prstGeom>
          <a:effectLst>
            <a:glow rad="63500">
              <a:schemeClr val="bg1">
                <a:alpha val="5000"/>
              </a:schemeClr>
            </a:glo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511EA6-9B86-AC42-B17B-2A7591A5FACF}"/>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Prosperity and Immigration</a:t>
            </a:r>
          </a:p>
        </p:txBody>
      </p:sp>
      <p:sp>
        <p:nvSpPr>
          <p:cNvPr id="33794" name="Content Placeholder 5">
            <a:extLst>
              <a:ext uri="{FF2B5EF4-FFF2-40B4-BE49-F238E27FC236}">
                <a16:creationId xmlns:a16="http://schemas.microsoft.com/office/drawing/2014/main" id="{6C6A4505-FE3F-8A46-AC66-CFA83F398FE8}"/>
              </a:ext>
            </a:extLst>
          </p:cNvPr>
          <p:cNvSpPr>
            <a:spLocks noGrp="1"/>
          </p:cNvSpPr>
          <p:nvPr>
            <p:ph idx="1"/>
          </p:nvPr>
        </p:nvSpPr>
        <p:spPr>
          <a:xfrm>
            <a:off x="457200" y="1371600"/>
            <a:ext cx="8229600" cy="4525963"/>
          </a:xfrm>
        </p:spPr>
        <p:txBody>
          <a:bodyPr/>
          <a:lstStyle/>
          <a:p>
            <a:pPr eaLnBrk="1" hangingPunct="1"/>
            <a:r>
              <a:rPr lang="en-US" altLang="en-US" sz="2800">
                <a:ea typeface="ＭＳ Ｐゴシック" panose="020B0600070205080204" pitchFamily="34" charset="-128"/>
              </a:rPr>
              <a:t>The main theme from 1870 to 1900 was that of a higher standard of living.</a:t>
            </a:r>
          </a:p>
          <a:p>
            <a:pPr eaLnBrk="1" hangingPunct="1"/>
            <a:r>
              <a:rPr lang="en-US" altLang="en-US" sz="2800">
                <a:ea typeface="ＭＳ Ｐゴシック" panose="020B0600070205080204" pitchFamily="34" charset="-128"/>
              </a:rPr>
              <a:t>Many immigrants moved to the United States to receive the free 160 acres of land the American government was giving out, but many never made it that far.</a:t>
            </a:r>
          </a:p>
          <a:p>
            <a:pPr eaLnBrk="1" hangingPunct="1"/>
            <a:r>
              <a:rPr lang="en-US" altLang="en-US" sz="2800">
                <a:ea typeface="ＭＳ Ｐゴシック" panose="020B0600070205080204" pitchFamily="34" charset="-128"/>
              </a:rPr>
              <a:t>Immigrant Andrew Carnegie became wealthy.</a:t>
            </a:r>
          </a:p>
          <a:p>
            <a:pPr eaLnBrk="1" hangingPunct="1"/>
            <a:r>
              <a:rPr lang="en-US" altLang="en-US" sz="2800">
                <a:ea typeface="ＭＳ Ｐゴシック" panose="020B0600070205080204" pitchFamily="34" charset="-128"/>
              </a:rPr>
              <a:t>It was very possible for an immigrant to become a middle-class American citizen.</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33795" name="Slide Number Placeholder 6">
            <a:extLst>
              <a:ext uri="{FF2B5EF4-FFF2-40B4-BE49-F238E27FC236}">
                <a16:creationId xmlns:a16="http://schemas.microsoft.com/office/drawing/2014/main" id="{A5F94473-1C84-6441-8EF9-46117DE547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0810502-9575-A648-9D75-D5316F4F516A}" type="slidenum">
              <a:rPr lang="en-US" altLang="en-US" sz="1200" smtClean="0">
                <a:solidFill>
                  <a:srgbClr val="898989"/>
                </a:solidFill>
              </a:rPr>
              <a:pPr>
                <a:spcBef>
                  <a:spcPct val="0"/>
                </a:spcBef>
                <a:buFontTx/>
                <a:buNone/>
              </a:pPr>
              <a:t>10</a:t>
            </a:fld>
            <a:endParaRPr lang="en-US" altLang="en-US" sz="1200">
              <a:solidFill>
                <a:srgbClr val="898989"/>
              </a:solidFill>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DEEC5A-9625-F94A-ADEE-B700614A3F8D}"/>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Prosperity and Empire</a:t>
            </a:r>
          </a:p>
        </p:txBody>
      </p:sp>
      <p:sp>
        <p:nvSpPr>
          <p:cNvPr id="35842" name="Content Placeholder 5">
            <a:extLst>
              <a:ext uri="{FF2B5EF4-FFF2-40B4-BE49-F238E27FC236}">
                <a16:creationId xmlns:a16="http://schemas.microsoft.com/office/drawing/2014/main" id="{AF2247AA-DC63-284C-B171-F04A2982667F}"/>
              </a:ext>
            </a:extLst>
          </p:cNvPr>
          <p:cNvSpPr>
            <a:spLocks noGrp="1"/>
          </p:cNvSpPr>
          <p:nvPr>
            <p:ph idx="1"/>
          </p:nvPr>
        </p:nvSpPr>
        <p:spPr>
          <a:xfrm>
            <a:off x="457200" y="1295400"/>
            <a:ext cx="8229600" cy="4525963"/>
          </a:xfrm>
        </p:spPr>
        <p:txBody>
          <a:bodyPr/>
          <a:lstStyle/>
          <a:p>
            <a:pPr eaLnBrk="1" hangingPunct="1"/>
            <a:r>
              <a:rPr lang="en-US" altLang="en-US">
                <a:ea typeface="ＭＳ Ｐゴシック" panose="020B0600070205080204" pitchFamily="34" charset="-128"/>
              </a:rPr>
              <a:t>Since its establishment, America had been expanding westward.</a:t>
            </a:r>
          </a:p>
          <a:p>
            <a:pPr eaLnBrk="1" hangingPunct="1"/>
            <a:r>
              <a:rPr lang="en-US" altLang="en-US">
                <a:ea typeface="ＭＳ Ｐゴシック" panose="020B0600070205080204" pitchFamily="34" charset="-128"/>
              </a:rPr>
              <a:t>People began to look for new places to invest their money.</a:t>
            </a:r>
          </a:p>
          <a:p>
            <a:pPr eaLnBrk="1" hangingPunct="1"/>
            <a:r>
              <a:rPr lang="en-US" altLang="en-US">
                <a:ea typeface="ＭＳ Ｐゴシック" panose="020B0600070205080204" pitchFamily="34" charset="-128"/>
              </a:rPr>
              <a:t>Capitalists invited themselves to take over the countries once ruled by the Spanish Empire. They believed the treatment of the native people by the Spanish was justification enough for them to take control.</a:t>
            </a:r>
          </a:p>
          <a:p>
            <a:pPr eaLnBrk="1" hangingPunct="1"/>
            <a:endParaRPr lang="en-US" altLang="en-US">
              <a:ea typeface="ＭＳ Ｐゴシック" panose="020B0600070205080204" pitchFamily="34" charset="-128"/>
            </a:endParaRPr>
          </a:p>
        </p:txBody>
      </p:sp>
      <p:sp>
        <p:nvSpPr>
          <p:cNvPr id="35843" name="Slide Number Placeholder 6">
            <a:extLst>
              <a:ext uri="{FF2B5EF4-FFF2-40B4-BE49-F238E27FC236}">
                <a16:creationId xmlns:a16="http://schemas.microsoft.com/office/drawing/2014/main" id="{D51168FF-00A3-3846-BC26-BD72CFEAE5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14725ED-E06A-A046-A242-10F620D6EE33}" type="slidenum">
              <a:rPr lang="en-US" altLang="en-US" sz="1200" smtClean="0">
                <a:solidFill>
                  <a:srgbClr val="898989"/>
                </a:solidFill>
              </a:rPr>
              <a:pPr>
                <a:spcBef>
                  <a:spcPct val="0"/>
                </a:spcBef>
                <a:buFontTx/>
                <a:buNone/>
              </a:pPr>
              <a:t>11</a:t>
            </a:fld>
            <a:endParaRPr lang="en-US" altLang="en-US" sz="1200">
              <a:solidFill>
                <a:srgbClr val="898989"/>
              </a:solidFill>
            </a:endParaRP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24118F-3E6A-8945-BC39-0652D92DBE31}"/>
              </a:ext>
            </a:extLst>
          </p:cNvPr>
          <p:cNvSpPr>
            <a:spLocks noGrp="1"/>
          </p:cNvSpPr>
          <p:nvPr>
            <p:ph type="title"/>
          </p:nvPr>
        </p:nvSpPr>
        <p:spPr>
          <a:xfrm>
            <a:off x="457200" y="0"/>
            <a:ext cx="8229600" cy="1143000"/>
          </a:xfrm>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The Spanish-American War</a:t>
            </a:r>
          </a:p>
        </p:txBody>
      </p:sp>
      <p:sp>
        <p:nvSpPr>
          <p:cNvPr id="37890" name="Content Placeholder 5">
            <a:extLst>
              <a:ext uri="{FF2B5EF4-FFF2-40B4-BE49-F238E27FC236}">
                <a16:creationId xmlns:a16="http://schemas.microsoft.com/office/drawing/2014/main" id="{60A20BF4-D2A2-414F-81C7-70FCB16EECA9}"/>
              </a:ext>
            </a:extLst>
          </p:cNvPr>
          <p:cNvSpPr>
            <a:spLocks noGrp="1"/>
          </p:cNvSpPr>
          <p:nvPr>
            <p:ph idx="1"/>
          </p:nvPr>
        </p:nvSpPr>
        <p:spPr>
          <a:xfrm>
            <a:off x="457200" y="990600"/>
            <a:ext cx="8229600" cy="4525963"/>
          </a:xfrm>
        </p:spPr>
        <p:txBody>
          <a:bodyPr/>
          <a:lstStyle/>
          <a:p>
            <a:pPr eaLnBrk="1" hangingPunct="1"/>
            <a:r>
              <a:rPr lang="en-US" altLang="en-US" sz="2600">
                <a:ea typeface="ＭＳ Ｐゴシック" panose="020B0600070205080204" pitchFamily="34" charset="-128"/>
              </a:rPr>
              <a:t>1895 - Cubans rebelled against Spain</a:t>
            </a:r>
          </a:p>
          <a:p>
            <a:pPr eaLnBrk="1" hangingPunct="1"/>
            <a:r>
              <a:rPr lang="en-US" altLang="en-US" sz="2600">
                <a:ea typeface="ＭＳ Ｐゴシック" panose="020B0600070205080204" pitchFamily="34" charset="-128"/>
              </a:rPr>
              <a:t>Spanish put Cubans in concentration camps where many died.</a:t>
            </a:r>
          </a:p>
          <a:p>
            <a:pPr eaLnBrk="1" hangingPunct="1"/>
            <a:r>
              <a:rPr lang="en-US" altLang="en-US" sz="2600">
                <a:ea typeface="ＭＳ Ｐゴシック" panose="020B0600070205080204" pitchFamily="34" charset="-128"/>
              </a:rPr>
              <a:t>The United States sent the battleship </a:t>
            </a:r>
            <a:r>
              <a:rPr lang="en-US" altLang="en-US" sz="2600" i="1">
                <a:ea typeface="ＭＳ Ｐゴシック" panose="020B0600070205080204" pitchFamily="34" charset="-128"/>
              </a:rPr>
              <a:t>Maine</a:t>
            </a:r>
            <a:r>
              <a:rPr lang="en-US" altLang="en-US" sz="2600">
                <a:ea typeface="ＭＳ Ｐゴシック" panose="020B0600070205080204" pitchFamily="34" charset="-128"/>
              </a:rPr>
              <a:t> in 1898 to Cuba to show their prowess.</a:t>
            </a:r>
          </a:p>
          <a:p>
            <a:pPr eaLnBrk="1" hangingPunct="1"/>
            <a:r>
              <a:rPr lang="en-US" altLang="en-US" sz="2600">
                <a:ea typeface="ＭＳ Ｐゴシック" panose="020B0600070205080204" pitchFamily="34" charset="-128"/>
              </a:rPr>
              <a:t>When the ship was blown up, the Americans blamed the Spanish and declared war in April of 1898.</a:t>
            </a:r>
          </a:p>
          <a:p>
            <a:pPr eaLnBrk="1" hangingPunct="1"/>
            <a:r>
              <a:rPr lang="en-US" altLang="en-US" sz="2600">
                <a:ea typeface="ＭＳ Ｐゴシック" panose="020B0600070205080204" pitchFamily="34" charset="-128"/>
              </a:rPr>
              <a:t>South Carolinians were not greatly affected since the United States won the war in 10 weeks.</a:t>
            </a:r>
          </a:p>
          <a:p>
            <a:pPr eaLnBrk="1" hangingPunct="1"/>
            <a:r>
              <a:rPr lang="en-US" altLang="en-US" sz="2600">
                <a:ea typeface="ＭＳ Ｐゴシック" panose="020B0600070205080204" pitchFamily="34" charset="-128"/>
              </a:rPr>
              <a:t>This war greatly affected both Cuba and the United States.</a:t>
            </a:r>
          </a:p>
          <a:p>
            <a:pPr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37891" name="Slide Number Placeholder 6">
            <a:extLst>
              <a:ext uri="{FF2B5EF4-FFF2-40B4-BE49-F238E27FC236}">
                <a16:creationId xmlns:a16="http://schemas.microsoft.com/office/drawing/2014/main" id="{C7016886-70D8-5541-96CF-FFDC532C82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E9E8AA0-17C3-0945-9976-383BAD77C858}" type="slidenum">
              <a:rPr lang="en-US" altLang="en-US" sz="1200" smtClean="0">
                <a:solidFill>
                  <a:srgbClr val="898989"/>
                </a:solidFill>
              </a:rPr>
              <a:pPr>
                <a:spcBef>
                  <a:spcPct val="0"/>
                </a:spcBef>
                <a:buFontTx/>
                <a:buNone/>
              </a:pPr>
              <a:t>12</a:t>
            </a:fld>
            <a:endParaRPr lang="en-US" altLang="en-US" sz="1200">
              <a:solidFill>
                <a:srgbClr val="898989"/>
              </a:solidFill>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34B436-8E9F-504C-B7D8-EAEAE8F601D1}"/>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An American Empire</a:t>
            </a:r>
          </a:p>
        </p:txBody>
      </p:sp>
      <p:sp>
        <p:nvSpPr>
          <p:cNvPr id="39938" name="Content Placeholder 5">
            <a:extLst>
              <a:ext uri="{FF2B5EF4-FFF2-40B4-BE49-F238E27FC236}">
                <a16:creationId xmlns:a16="http://schemas.microsoft.com/office/drawing/2014/main" id="{E204D98C-783F-8649-AF69-D64FE0243E41}"/>
              </a:ext>
            </a:extLst>
          </p:cNvPr>
          <p:cNvSpPr>
            <a:spLocks noGrp="1"/>
          </p:cNvSpPr>
          <p:nvPr>
            <p:ph idx="1"/>
          </p:nvPr>
        </p:nvSpPr>
        <p:spPr>
          <a:xfrm>
            <a:off x="457200" y="1143000"/>
            <a:ext cx="8229600" cy="4525963"/>
          </a:xfrm>
        </p:spPr>
        <p:txBody>
          <a:bodyPr/>
          <a:lstStyle/>
          <a:p>
            <a:pPr eaLnBrk="1" hangingPunct="1"/>
            <a:r>
              <a:rPr lang="en-US" altLang="en-US" sz="2800">
                <a:ea typeface="ＭＳ Ｐゴシック" panose="020B0600070205080204" pitchFamily="34" charset="-128"/>
              </a:rPr>
              <a:t>America</a:t>
            </a:r>
            <a:r>
              <a:rPr lang="ja-JP" altLang="en-US" sz="2800">
                <a:ea typeface="ＭＳ Ｐゴシック" panose="020B0600070205080204" pitchFamily="34" charset="-128"/>
              </a:rPr>
              <a:t>’</a:t>
            </a:r>
            <a:r>
              <a:rPr lang="en-US" altLang="ja-JP" sz="2800">
                <a:ea typeface="ＭＳ Ｐゴシック" panose="020B0600070205080204" pitchFamily="34" charset="-128"/>
              </a:rPr>
              <a:t>s new territories (Cuba, Puerto Rico, and Guam) demonstrated their strength through imperialism.</a:t>
            </a:r>
          </a:p>
          <a:p>
            <a:pPr eaLnBrk="1" hangingPunct="1"/>
            <a:r>
              <a:rPr lang="en-US" altLang="en-US" sz="2800">
                <a:ea typeface="ＭＳ Ｐゴシック" panose="020B0600070205080204" pitchFamily="34" charset="-128"/>
              </a:rPr>
              <a:t>Also annexed Hawaii and American Samoa </a:t>
            </a:r>
          </a:p>
          <a:p>
            <a:pPr eaLnBrk="1" hangingPunct="1"/>
            <a:r>
              <a:rPr lang="en-US" altLang="en-US" sz="2800">
                <a:ea typeface="ＭＳ Ｐゴシック" panose="020B0600070205080204" pitchFamily="34" charset="-128"/>
              </a:rPr>
              <a:t>American Justifications: best for the nation’</a:t>
            </a:r>
            <a:r>
              <a:rPr lang="en-US" altLang="ja-JP" sz="2800">
                <a:ea typeface="ＭＳ Ｐゴシック" panose="020B0600070205080204" pitchFamily="34" charset="-128"/>
              </a:rPr>
              <a:t>s growth and welfare. They believed they needed to govern, teach and civilize the world.</a:t>
            </a:r>
          </a:p>
          <a:p>
            <a:pPr eaLnBrk="1" hangingPunct="1"/>
            <a:r>
              <a:rPr lang="en-US" altLang="en-US" sz="2800">
                <a:ea typeface="ＭＳ Ｐゴシック" panose="020B0600070205080204" pitchFamily="34" charset="-128"/>
              </a:rPr>
              <a:t>Although America’</a:t>
            </a:r>
            <a:r>
              <a:rPr lang="en-US" altLang="ja-JP" sz="2800">
                <a:ea typeface="ＭＳ Ｐゴシック" panose="020B0600070205080204" pitchFamily="34" charset="-128"/>
              </a:rPr>
              <a:t>s economy was booming, South Carolina was doing poorly as one of the poorest states in the nation.</a:t>
            </a:r>
          </a:p>
          <a:p>
            <a:pPr eaLnBrk="1" hangingPunct="1"/>
            <a:endParaRPr lang="en-US" altLang="en-US">
              <a:ea typeface="ＭＳ Ｐゴシック" panose="020B0600070205080204" pitchFamily="34" charset="-128"/>
            </a:endParaRPr>
          </a:p>
        </p:txBody>
      </p:sp>
      <p:sp>
        <p:nvSpPr>
          <p:cNvPr id="39939" name="Slide Number Placeholder 6">
            <a:extLst>
              <a:ext uri="{FF2B5EF4-FFF2-40B4-BE49-F238E27FC236}">
                <a16:creationId xmlns:a16="http://schemas.microsoft.com/office/drawing/2014/main" id="{5E8C3F3F-C354-BE4D-BE30-18E44DACB5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B51B03D-E152-9248-A693-C26CA006CA0F}" type="slidenum">
              <a:rPr lang="en-US" altLang="en-US" sz="1200" smtClean="0">
                <a:solidFill>
                  <a:srgbClr val="898989"/>
                </a:solidFill>
              </a:rPr>
              <a:pPr>
                <a:spcBef>
                  <a:spcPct val="0"/>
                </a:spcBef>
                <a:buFontTx/>
                <a:buNone/>
              </a:pPr>
              <a:t>13</a:t>
            </a:fld>
            <a:endParaRPr lang="en-US" altLang="en-US" sz="1200">
              <a:solidFill>
                <a:srgbClr val="898989"/>
              </a:solidFill>
            </a:endParaRPr>
          </a:p>
        </p:txBody>
      </p:sp>
      <p:sp>
        <p:nvSpPr>
          <p:cNvPr id="6" name="TextBox 5">
            <a:extLst>
              <a:ext uri="{FF2B5EF4-FFF2-40B4-BE49-F238E27FC236}">
                <a16:creationId xmlns:a16="http://schemas.microsoft.com/office/drawing/2014/main" id="{41FBF4B9-60AE-4246-BC0F-B558CF7B0F25}"/>
              </a:ext>
            </a:extLst>
          </p:cNvPr>
          <p:cNvSpPr txBox="1"/>
          <p:nvPr/>
        </p:nvSpPr>
        <p:spPr>
          <a:xfrm>
            <a:off x="3464709" y="635635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4" name="Slide Number Placeholder 4">
            <a:extLst>
              <a:ext uri="{FF2B5EF4-FFF2-40B4-BE49-F238E27FC236}">
                <a16:creationId xmlns:a16="http://schemas.microsoft.com/office/drawing/2014/main" id="{8CA355D2-3F17-004F-B477-5944F4D3B7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5E0D15E-6B13-9B4E-8761-9614231DB5C8}" type="slidenum">
              <a:rPr lang="en-US" altLang="en-US" sz="1200" smtClean="0">
                <a:solidFill>
                  <a:srgbClr val="898989"/>
                </a:solidFill>
              </a:rPr>
              <a:pPr>
                <a:spcBef>
                  <a:spcPct val="0"/>
                </a:spcBef>
                <a:buFontTx/>
                <a:buNone/>
              </a:pPr>
              <a:t>2</a:t>
            </a:fld>
            <a:endParaRPr lang="en-US" altLang="en-US" sz="1200">
              <a:solidFill>
                <a:srgbClr val="898989"/>
              </a:solidFill>
            </a:endParaRPr>
          </a:p>
        </p:txBody>
      </p:sp>
      <p:sp>
        <p:nvSpPr>
          <p:cNvPr id="5" name="Rectangle 4">
            <a:extLst>
              <a:ext uri="{FF2B5EF4-FFF2-40B4-BE49-F238E27FC236}">
                <a16:creationId xmlns:a16="http://schemas.microsoft.com/office/drawing/2014/main" id="{7A4A81D1-92B2-3E45-89E5-F0E112D673C5}"/>
              </a:ext>
            </a:extLst>
          </p:cNvPr>
          <p:cNvSpPr/>
          <p:nvPr/>
        </p:nvSpPr>
        <p:spPr>
          <a:xfrm>
            <a:off x="457200" y="4831566"/>
            <a:ext cx="5952067" cy="1112034"/>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Box 3">
            <a:extLst>
              <a:ext uri="{FF2B5EF4-FFF2-40B4-BE49-F238E27FC236}">
                <a16:creationId xmlns:a16="http://schemas.microsoft.com/office/drawing/2014/main" id="{81C08172-143C-7749-8024-3AA2A2B620C0}"/>
              </a:ext>
            </a:extLst>
          </p:cNvPr>
          <p:cNvSpPr txBox="1"/>
          <p:nvPr/>
        </p:nvSpPr>
        <p:spPr>
          <a:xfrm>
            <a:off x="457199" y="4831566"/>
            <a:ext cx="5867401" cy="1016000"/>
          </a:xfrm>
          <a:prstGeom prst="rect">
            <a:avLst/>
          </a:prstGeom>
          <a:noFill/>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2000" b="1" dirty="0">
                <a:solidFill>
                  <a:srgbClr val="DCE6F2"/>
                </a:solidFill>
                <a:latin typeface="Calibri" pitchFamily="34" charset="0"/>
              </a:rPr>
              <a:t>Section 1</a:t>
            </a:r>
            <a:r>
              <a:rPr lang="en-US" sz="2000" b="1" dirty="0">
                <a:solidFill>
                  <a:srgbClr val="DCE6F2"/>
                </a:solidFill>
                <a:effectLst>
                  <a:outerShdw blurRad="38100" dist="38100" dir="2700000" algn="tl">
                    <a:srgbClr val="C0C0C0"/>
                  </a:outerShdw>
                </a:effectLst>
                <a:latin typeface="Calibri" pitchFamily="34" charset="0"/>
              </a:rPr>
              <a:t>: </a:t>
            </a:r>
            <a:r>
              <a:rPr lang="en-US" sz="2000" b="1" dirty="0">
                <a:solidFill>
                  <a:srgbClr val="DCE6F2"/>
                </a:solidFill>
                <a:latin typeface="Calibri" pitchFamily="34" charset="0"/>
                <a:hlinkClick r:id="rId4" action="ppaction://hlinksldjump"/>
              </a:rPr>
              <a:t>The National  Industrial Boom </a:t>
            </a:r>
            <a:endParaRPr lang="en-US" sz="2000" b="1" dirty="0">
              <a:solidFill>
                <a:srgbClr val="DCE6F2"/>
              </a:solidFill>
              <a:latin typeface="Calibri" pitchFamily="34" charset="0"/>
            </a:endParaRPr>
          </a:p>
          <a:p>
            <a:pPr eaLnBrk="1" hangingPunct="1">
              <a:defRPr/>
            </a:pPr>
            <a:r>
              <a:rPr lang="en-US" sz="2000" b="1" dirty="0">
                <a:solidFill>
                  <a:srgbClr val="DCE6F2"/>
                </a:solidFill>
                <a:latin typeface="Calibri" pitchFamily="34" charset="0"/>
              </a:rPr>
              <a:t>Section 2: </a:t>
            </a:r>
            <a:r>
              <a:rPr lang="en-US" sz="2000" b="1" dirty="0">
                <a:solidFill>
                  <a:srgbClr val="DCE6F2"/>
                </a:solidFill>
                <a:latin typeface="Calibri" pitchFamily="34" charset="0"/>
                <a:hlinkClick r:id="" action="ppaction://noaction"/>
              </a:rPr>
              <a:t>South Carolina: Progress and Poverty  </a:t>
            </a:r>
            <a:endParaRPr lang="en-US" sz="2000" b="1" dirty="0">
              <a:solidFill>
                <a:srgbClr val="DCE6F2"/>
              </a:solidFill>
              <a:latin typeface="Calibri" pitchFamily="34" charset="0"/>
            </a:endParaRPr>
          </a:p>
          <a:p>
            <a:pPr eaLnBrk="1" hangingPunct="1">
              <a:defRPr/>
            </a:pPr>
            <a:r>
              <a:rPr lang="en-US" sz="2000" b="1" dirty="0">
                <a:solidFill>
                  <a:srgbClr val="DCE6F2"/>
                </a:solidFill>
                <a:latin typeface="Calibri" pitchFamily="34" charset="0"/>
              </a:rPr>
              <a:t>Section 3: </a:t>
            </a:r>
            <a:r>
              <a:rPr lang="en-US" sz="2000" b="1" dirty="0">
                <a:solidFill>
                  <a:srgbClr val="DCE6F2"/>
                </a:solidFill>
                <a:latin typeface="Calibri" pitchFamily="34" charset="0"/>
                <a:hlinkClick r:id="" action="ppaction://noaction"/>
              </a:rPr>
              <a:t>Politics: Bourbons and </a:t>
            </a:r>
            <a:r>
              <a:rPr lang="en-US" sz="2000" b="1" dirty="0" err="1">
                <a:solidFill>
                  <a:srgbClr val="DCE6F2"/>
                </a:solidFill>
                <a:latin typeface="Calibri" pitchFamily="34" charset="0"/>
                <a:hlinkClick r:id="" action="ppaction://noaction"/>
              </a:rPr>
              <a:t>Tillmanites</a:t>
            </a:r>
            <a:endParaRPr lang="en-US" sz="2000" b="1" dirty="0">
              <a:solidFill>
                <a:srgbClr val="DCE6F2"/>
              </a:solidFill>
              <a:latin typeface="Calibri"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3CF5-5EFF-7C4A-BBE4-C62957CBFBEE}"/>
              </a:ext>
            </a:extLst>
          </p:cNvPr>
          <p:cNvSpPr>
            <a:spLocks noGrp="1"/>
          </p:cNvSpPr>
          <p:nvPr>
            <p:ph type="title"/>
          </p:nvPr>
        </p:nvSpPr>
        <p:spPr>
          <a:xfrm>
            <a:off x="0" y="76200"/>
            <a:ext cx="9144000" cy="1143000"/>
          </a:xfrm>
        </p:spPr>
        <p:txBody>
          <a:bodyPr>
            <a:normAutofit/>
          </a:bodyPr>
          <a:lstStyle/>
          <a:p>
            <a:pPr eaLnBrk="1" hangingPunct="1">
              <a:defRPr/>
            </a:pPr>
            <a:r>
              <a:rPr lang="en-US" sz="4000">
                <a:effectLst>
                  <a:outerShdw blurRad="38100" dist="38100" dir="2700000" algn="tl">
                    <a:srgbClr val="C0C0C0"/>
                  </a:outerShdw>
                </a:effectLst>
                <a:ea typeface="ＭＳ Ｐゴシック" pitchFamily="34" charset="-128"/>
              </a:rPr>
              <a:t>Section 1: The National Industrial Boom</a:t>
            </a:r>
          </a:p>
        </p:txBody>
      </p:sp>
      <p:sp>
        <p:nvSpPr>
          <p:cNvPr id="19459" name="Content Placeholder 2">
            <a:extLst>
              <a:ext uri="{FF2B5EF4-FFF2-40B4-BE49-F238E27FC236}">
                <a16:creationId xmlns:a16="http://schemas.microsoft.com/office/drawing/2014/main" id="{45A52158-47DF-C747-8603-688987B68975}"/>
              </a:ext>
            </a:extLst>
          </p:cNvPr>
          <p:cNvSpPr>
            <a:spLocks noGrp="1"/>
          </p:cNvSpPr>
          <p:nvPr>
            <p:ph idx="1"/>
          </p:nvPr>
        </p:nvSpPr>
        <p:spPr>
          <a:xfrm>
            <a:off x="457200" y="1981200"/>
            <a:ext cx="8229600" cy="2819400"/>
          </a:xfrm>
        </p:spPr>
        <p:txBody>
          <a:bodyPr/>
          <a:lstStyle/>
          <a:p>
            <a:pPr eaLnBrk="1" hangingPunct="1"/>
            <a:r>
              <a:rPr lang="en-US" altLang="en-US">
                <a:ea typeface="ＭＳ Ｐゴシック" panose="020B0600070205080204" pitchFamily="34" charset="-128"/>
              </a:rPr>
              <a:t>Essential Question: How did changes in production, distribution, and consumption affect the economy at the turn of the century? </a:t>
            </a:r>
          </a:p>
          <a:p>
            <a:pPr lvl="1" eaLnBrk="1" hangingPunct="1">
              <a:buFont typeface="Wingdings" pitchFamily="2" charset="2"/>
              <a:buChar char="Ø"/>
            </a:pPr>
            <a:endParaRPr lang="en-US" altLang="en-US">
              <a:ea typeface="ＭＳ Ｐゴシック" panose="020B0600070205080204" pitchFamily="34" charset="-128"/>
            </a:endParaRPr>
          </a:p>
        </p:txBody>
      </p:sp>
      <p:sp>
        <p:nvSpPr>
          <p:cNvPr id="19460" name="Slide Number Placeholder 4">
            <a:extLst>
              <a:ext uri="{FF2B5EF4-FFF2-40B4-BE49-F238E27FC236}">
                <a16:creationId xmlns:a16="http://schemas.microsoft.com/office/drawing/2014/main" id="{EA593EFE-61F2-CD42-81C4-32A543B46B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BBB23FE-D98C-0240-BE18-A139677B2750}" type="slidenum">
              <a:rPr lang="en-US" altLang="en-US" sz="1200" smtClean="0">
                <a:solidFill>
                  <a:srgbClr val="898989"/>
                </a:solidFill>
              </a:rPr>
              <a:pPr>
                <a:spcBef>
                  <a:spcPct val="0"/>
                </a:spcBef>
                <a:buFontTx/>
                <a:buNone/>
              </a:pPr>
              <a:t>3</a:t>
            </a:fld>
            <a:endParaRPr lang="en-US" altLang="en-US" sz="1200">
              <a:solidFill>
                <a:srgbClr val="898989"/>
              </a:solidFill>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82545-1769-B240-B1FC-BEBF00DF9134}"/>
              </a:ext>
            </a:extLst>
          </p:cNvPr>
          <p:cNvSpPr>
            <a:spLocks noGrp="1"/>
          </p:cNvSpPr>
          <p:nvPr>
            <p:ph type="title"/>
          </p:nvPr>
        </p:nvSpPr>
        <p:spPr>
          <a:xfrm>
            <a:off x="0" y="0"/>
            <a:ext cx="9144000" cy="1143000"/>
          </a:xfrm>
        </p:spPr>
        <p:txBody>
          <a:bodyPr>
            <a:normAutofit fontScale="90000"/>
          </a:bodyPr>
          <a:lstStyle/>
          <a:p>
            <a:pPr eaLnBrk="1" hangingPunct="1">
              <a:defRPr/>
            </a:pPr>
            <a:r>
              <a:rPr lang="en-US" sz="3600">
                <a:effectLst>
                  <a:outerShdw blurRad="38100" dist="38100" dir="2700000" algn="tl">
                    <a:srgbClr val="C0C0C0"/>
                  </a:outerShdw>
                </a:effectLst>
                <a:ea typeface="ＭＳ Ｐゴシック" pitchFamily="34" charset="-128"/>
              </a:rPr>
              <a:t>Section 1: Political Reconstruction on the National Level</a:t>
            </a:r>
          </a:p>
        </p:txBody>
      </p:sp>
      <p:sp>
        <p:nvSpPr>
          <p:cNvPr id="21506" name="Content Placeholder 2">
            <a:extLst>
              <a:ext uri="{FF2B5EF4-FFF2-40B4-BE49-F238E27FC236}">
                <a16:creationId xmlns:a16="http://schemas.microsoft.com/office/drawing/2014/main" id="{63EC6B3A-4965-E748-886B-BFF649BE4764}"/>
              </a:ext>
            </a:extLst>
          </p:cNvPr>
          <p:cNvSpPr>
            <a:spLocks noGrp="1"/>
          </p:cNvSpPr>
          <p:nvPr>
            <p:ph idx="1"/>
          </p:nvPr>
        </p:nvSpPr>
        <p:spPr>
          <a:xfrm>
            <a:off x="381000" y="1752600"/>
            <a:ext cx="8229600" cy="3840163"/>
          </a:xfrm>
        </p:spPr>
        <p:txBody>
          <a:bodyPr/>
          <a:lstStyle/>
          <a:p>
            <a:pPr eaLnBrk="1" hangingPunct="1"/>
            <a:r>
              <a:rPr lang="en-US" altLang="en-US">
                <a:ea typeface="ＭＳ Ｐゴシック" panose="020B0600070205080204" pitchFamily="34" charset="-128"/>
              </a:rPr>
              <a:t>What terms do I need to know? </a:t>
            </a:r>
          </a:p>
          <a:p>
            <a:pPr lvl="1" eaLnBrk="1" hangingPunct="1"/>
            <a:r>
              <a:rPr lang="en-US" altLang="en-US">
                <a:ea typeface="ＭＳ Ｐゴシック" panose="020B0600070205080204" pitchFamily="34" charset="-128"/>
              </a:rPr>
              <a:t>Industrial Revolution</a:t>
            </a:r>
          </a:p>
          <a:p>
            <a:pPr lvl="1" eaLnBrk="1" hangingPunct="1"/>
            <a:r>
              <a:rPr lang="en-US" altLang="en-US">
                <a:ea typeface="ＭＳ Ｐゴシック" panose="020B0600070205080204" pitchFamily="34" charset="-128"/>
              </a:rPr>
              <a:t>capitalist</a:t>
            </a:r>
          </a:p>
          <a:p>
            <a:pPr lvl="1" eaLnBrk="1" hangingPunct="1"/>
            <a:r>
              <a:rPr lang="en-US" altLang="en-US">
                <a:ea typeface="ＭＳ Ｐゴシック" panose="020B0600070205080204" pitchFamily="34" charset="-128"/>
              </a:rPr>
              <a:t>yellow journalism</a:t>
            </a:r>
          </a:p>
        </p:txBody>
      </p:sp>
      <p:sp>
        <p:nvSpPr>
          <p:cNvPr id="21507" name="Slide Number Placeholder 4">
            <a:extLst>
              <a:ext uri="{FF2B5EF4-FFF2-40B4-BE49-F238E27FC236}">
                <a16:creationId xmlns:a16="http://schemas.microsoft.com/office/drawing/2014/main" id="{E3206298-AF5A-3B48-88F9-8744388910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28DE986-1764-7241-89CD-FEF631EA21B7}" type="slidenum">
              <a:rPr lang="en-US" altLang="en-US" sz="1200" smtClean="0">
                <a:solidFill>
                  <a:srgbClr val="898989"/>
                </a:solidFill>
              </a:rPr>
              <a:pPr>
                <a:spcBef>
                  <a:spcPct val="0"/>
                </a:spcBef>
                <a:buFontTx/>
                <a:buNone/>
              </a:pPr>
              <a:t>4</a:t>
            </a:fld>
            <a:endParaRPr lang="en-US" altLang="en-US" sz="1200">
              <a:solidFill>
                <a:srgbClr val="898989"/>
              </a:solidFill>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BBF2B1-BFE2-464D-9078-2D26612F48C4}"/>
              </a:ext>
            </a:extLst>
          </p:cNvPr>
          <p:cNvSpPr>
            <a:spLocks noGrp="1"/>
          </p:cNvSpPr>
          <p:nvPr>
            <p:ph type="title"/>
          </p:nvPr>
        </p:nvSpPr>
        <p:spPr/>
        <p:txBody>
          <a:bodyPr>
            <a:normAutofit/>
          </a:bodyPr>
          <a:lstStyle/>
          <a:p>
            <a:pPr eaLnBrk="1" hangingPunct="1">
              <a:defRPr/>
            </a:pPr>
            <a:r>
              <a:rPr lang="en-US" sz="3600">
                <a:effectLst>
                  <a:outerShdw blurRad="38100" dist="38100" dir="2700000" algn="tl">
                    <a:srgbClr val="C0C0C0"/>
                  </a:outerShdw>
                </a:effectLst>
                <a:ea typeface="ＭＳ Ｐゴシック" pitchFamily="34" charset="-128"/>
              </a:rPr>
              <a:t>Introduction &amp; The Rise of Big Business</a:t>
            </a:r>
          </a:p>
        </p:txBody>
      </p:sp>
      <p:sp>
        <p:nvSpPr>
          <p:cNvPr id="23554" name="Content Placeholder 5">
            <a:extLst>
              <a:ext uri="{FF2B5EF4-FFF2-40B4-BE49-F238E27FC236}">
                <a16:creationId xmlns:a16="http://schemas.microsoft.com/office/drawing/2014/main" id="{F61F08C2-C970-1B41-854C-807F0E012C0D}"/>
              </a:ext>
            </a:extLst>
          </p:cNvPr>
          <p:cNvSpPr>
            <a:spLocks noGrp="1"/>
          </p:cNvSpPr>
          <p:nvPr>
            <p:ph idx="1"/>
          </p:nvPr>
        </p:nvSpPr>
        <p:spPr/>
        <p:txBody>
          <a:bodyPr/>
          <a:lstStyle/>
          <a:p>
            <a:pPr eaLnBrk="1" hangingPunct="1"/>
            <a:r>
              <a:rPr lang="en-US" altLang="en-US" sz="2800">
                <a:ea typeface="ＭＳ Ｐゴシック" panose="020B0600070205080204" pitchFamily="34" charset="-128"/>
              </a:rPr>
              <a:t>Industrial Revolution: an economy’</a:t>
            </a:r>
            <a:r>
              <a:rPr lang="en-US" altLang="ja-JP" sz="2800">
                <a:ea typeface="ＭＳ Ｐゴシック" panose="020B0600070205080204" pitchFamily="34" charset="-128"/>
              </a:rPr>
              <a:t>s shift from an agricultural base to a dependence on manufactured goods</a:t>
            </a:r>
          </a:p>
          <a:p>
            <a:pPr lvl="1" eaLnBrk="1" hangingPunct="1"/>
            <a:r>
              <a:rPr lang="en-US" altLang="en-US">
                <a:ea typeface="ＭＳ Ｐゴシック" panose="020B0600070205080204" pitchFamily="34" charset="-128"/>
              </a:rPr>
              <a:t>The world</a:t>
            </a:r>
            <a:r>
              <a:rPr lang="en-US" altLang="ja-JP">
                <a:ea typeface="ＭＳ Ｐゴシック" panose="020B0600070205080204" pitchFamily="34" charset="-128"/>
              </a:rPr>
              <a:t>’s first Industrial Revolution began in Britain in the mid-eighteenth century.</a:t>
            </a:r>
          </a:p>
          <a:p>
            <a:pPr lvl="1" eaLnBrk="1" hangingPunct="1"/>
            <a:r>
              <a:rPr lang="en-US" altLang="en-US">
                <a:ea typeface="ＭＳ Ｐゴシック" panose="020B0600070205080204" pitchFamily="34" charset="-128"/>
              </a:rPr>
              <a:t>The Industrial Revolution in the United States had the most development after the Civil War.</a:t>
            </a:r>
          </a:p>
          <a:p>
            <a:pPr eaLnBrk="1" hangingPunct="1"/>
            <a:r>
              <a:rPr lang="en-US" altLang="en-US" sz="2800">
                <a:ea typeface="ＭＳ Ｐゴシック" panose="020B0600070205080204" pitchFamily="34" charset="-128"/>
              </a:rPr>
              <a:t>By 1900, the United States had become one of the world’</a:t>
            </a:r>
            <a:r>
              <a:rPr lang="en-US" altLang="ja-JP" sz="2800">
                <a:ea typeface="ＭＳ Ｐゴシック" panose="020B0600070205080204" pitchFamily="34" charset="-128"/>
              </a:rPr>
              <a:t>s most powerful countries.</a:t>
            </a:r>
          </a:p>
          <a:p>
            <a:pPr lvl="1" eaLnBrk="1" hangingPunct="1"/>
            <a:endParaRPr lang="en-US" altLang="en-US" sz="2400">
              <a:ea typeface="ＭＳ Ｐゴシック" panose="020B0600070205080204" pitchFamily="34" charset="-128"/>
            </a:endParaRPr>
          </a:p>
        </p:txBody>
      </p:sp>
      <p:sp>
        <p:nvSpPr>
          <p:cNvPr id="23555" name="Slide Number Placeholder 6">
            <a:extLst>
              <a:ext uri="{FF2B5EF4-FFF2-40B4-BE49-F238E27FC236}">
                <a16:creationId xmlns:a16="http://schemas.microsoft.com/office/drawing/2014/main" id="{1B681226-9934-1848-BC61-C1D39E39CA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1C55BAB-A4B7-7A4D-B03F-37944FB72973}"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D89EC0-205F-8343-86BD-CC3CF3CE0919}"/>
              </a:ext>
            </a:extLst>
          </p:cNvPr>
          <p:cNvSpPr>
            <a:spLocks noGrp="1"/>
          </p:cNvSpPr>
          <p:nvPr>
            <p:ph type="title"/>
          </p:nvPr>
        </p:nvSpPr>
        <p:spPr/>
        <p:txBody>
          <a:bodyPr>
            <a:normAutofit/>
          </a:bodyPr>
          <a:lstStyle/>
          <a:p>
            <a:pPr eaLnBrk="1" hangingPunct="1">
              <a:defRPr/>
            </a:pPr>
            <a:r>
              <a:rPr lang="en-US">
                <a:effectLst>
                  <a:outerShdw blurRad="38100" dist="38100" dir="2700000" algn="tl">
                    <a:srgbClr val="C0C0C0"/>
                  </a:outerShdw>
                </a:effectLst>
                <a:ea typeface="ＭＳ Ｐゴシック" pitchFamily="34" charset="-128"/>
              </a:rPr>
              <a:t>The Railroads</a:t>
            </a:r>
          </a:p>
        </p:txBody>
      </p:sp>
      <p:sp>
        <p:nvSpPr>
          <p:cNvPr id="25602" name="Content Placeholder 5">
            <a:extLst>
              <a:ext uri="{FF2B5EF4-FFF2-40B4-BE49-F238E27FC236}">
                <a16:creationId xmlns:a16="http://schemas.microsoft.com/office/drawing/2014/main" id="{483DBC42-2AA9-4048-B9B8-265F88EAB3DF}"/>
              </a:ext>
            </a:extLst>
          </p:cNvPr>
          <p:cNvSpPr>
            <a:spLocks noGrp="1"/>
          </p:cNvSpPr>
          <p:nvPr>
            <p:ph idx="1"/>
          </p:nvPr>
        </p:nvSpPr>
        <p:spPr>
          <a:xfrm>
            <a:off x="457200" y="1143000"/>
            <a:ext cx="8229600" cy="4525963"/>
          </a:xfrm>
        </p:spPr>
        <p:txBody>
          <a:bodyPr/>
          <a:lstStyle/>
          <a:p>
            <a:pPr eaLnBrk="1" hangingPunct="1"/>
            <a:r>
              <a:rPr lang="en-US" altLang="en-US" sz="2800">
                <a:ea typeface="ＭＳ Ｐゴシック" panose="020B0600070205080204" pitchFamily="34" charset="-128"/>
              </a:rPr>
              <a:t>First big business to develop </a:t>
            </a:r>
          </a:p>
          <a:p>
            <a:pPr eaLnBrk="1" hangingPunct="1"/>
            <a:r>
              <a:rPr lang="en-US" altLang="en-US" sz="2800">
                <a:ea typeface="ＭＳ Ｐゴシック" panose="020B0600070205080204" pitchFamily="34" charset="-128"/>
              </a:rPr>
              <a:t>Samuel F.B. Morse’</a:t>
            </a:r>
            <a:r>
              <a:rPr lang="en-US" altLang="ja-JP" sz="2800">
                <a:ea typeface="ＭＳ Ｐゴシック" panose="020B0600070205080204" pitchFamily="34" charset="-128"/>
              </a:rPr>
              <a:t>s telegraph became essential to locating trains.</a:t>
            </a:r>
          </a:p>
          <a:p>
            <a:pPr eaLnBrk="1" hangingPunct="1"/>
            <a:r>
              <a:rPr lang="en-US" altLang="en-US" sz="2800">
                <a:ea typeface="ＭＳ Ｐゴシック" panose="020B0600070205080204" pitchFamily="34" charset="-128"/>
              </a:rPr>
              <a:t>In 1883, 4 standard time zones were set up across the United States to schedule trains more accurately.</a:t>
            </a:r>
          </a:p>
          <a:p>
            <a:pPr eaLnBrk="1" hangingPunct="1"/>
            <a:r>
              <a:rPr lang="en-US" altLang="en-US" sz="2800">
                <a:ea typeface="ＭＳ Ｐゴシック" panose="020B0600070205080204" pitchFamily="34" charset="-128"/>
              </a:rPr>
              <a:t>In 1886, train track widths were standardized.</a:t>
            </a:r>
          </a:p>
          <a:p>
            <a:pPr eaLnBrk="1" hangingPunct="1"/>
            <a:r>
              <a:rPr lang="en-US" altLang="en-US" sz="2800">
                <a:ea typeface="ＭＳ Ｐゴシック" panose="020B0600070205080204" pitchFamily="34" charset="-128"/>
              </a:rPr>
              <a:t>By 1900, Industrialists had built transportation empires and constructed more than 193,000 miles of track across the United States, though Southern railways grew more slowly.</a:t>
            </a:r>
          </a:p>
        </p:txBody>
      </p:sp>
      <p:sp>
        <p:nvSpPr>
          <p:cNvPr id="25603" name="Slide Number Placeholder 6">
            <a:extLst>
              <a:ext uri="{FF2B5EF4-FFF2-40B4-BE49-F238E27FC236}">
                <a16:creationId xmlns:a16="http://schemas.microsoft.com/office/drawing/2014/main" id="{CCF43722-FC45-4E4A-8A58-3AD060A513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1234F26-1217-A54E-9E07-F80B159AC45C}" type="slidenum">
              <a:rPr lang="en-US" altLang="en-US" sz="1200" smtClean="0">
                <a:solidFill>
                  <a:srgbClr val="898989"/>
                </a:solidFill>
              </a:rPr>
              <a:pPr>
                <a:spcBef>
                  <a:spcPct val="0"/>
                </a:spcBef>
                <a:buFontTx/>
                <a:buNone/>
              </a:pPr>
              <a:t>6</a:t>
            </a:fld>
            <a:endParaRPr lang="en-US" altLang="en-US" sz="1200">
              <a:solidFill>
                <a:srgbClr val="898989"/>
              </a:solidFill>
            </a:endParaRP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a:extLst>
              <a:ext uri="{FF2B5EF4-FFF2-40B4-BE49-F238E27FC236}">
                <a16:creationId xmlns:a16="http://schemas.microsoft.com/office/drawing/2014/main" id="{0FB03AF7-966E-AB49-B1F7-E97D3D8FEDAF}"/>
              </a:ext>
            </a:extLst>
          </p:cNvPr>
          <p:cNvSpPr>
            <a:spLocks noGrp="1"/>
          </p:cNvSpPr>
          <p:nvPr>
            <p:ph sz="half" idx="1"/>
          </p:nvPr>
        </p:nvSpPr>
        <p:spPr>
          <a:xfrm>
            <a:off x="609600" y="1143000"/>
            <a:ext cx="4800600" cy="5257800"/>
          </a:xfrm>
        </p:spPr>
        <p:txBody>
          <a:bodyPr/>
          <a:lstStyle/>
          <a:p>
            <a:r>
              <a:rPr lang="en-US" altLang="en-US" sz="2600">
                <a:ea typeface="ＭＳ Ｐゴシック" panose="020B0600070205080204" pitchFamily="34" charset="-128"/>
              </a:rPr>
              <a:t>John D. Rockefeller’</a:t>
            </a:r>
            <a:r>
              <a:rPr lang="en-US" altLang="ja-JP" sz="2600">
                <a:ea typeface="ＭＳ Ｐゴシック" panose="020B0600070205080204" pitchFamily="34" charset="-128"/>
              </a:rPr>
              <a:t>s company, the Standard Oil Company, was nearly a monopoly.</a:t>
            </a:r>
          </a:p>
          <a:p>
            <a:r>
              <a:rPr lang="en-US" altLang="en-US" sz="2600">
                <a:ea typeface="ＭＳ Ｐゴシック" panose="020B0600070205080204" pitchFamily="34" charset="-128"/>
              </a:rPr>
              <a:t>Andrew Carnegie took over the steel industry:</a:t>
            </a:r>
          </a:p>
          <a:p>
            <a:pPr lvl="1"/>
            <a:r>
              <a:rPr lang="en-US" altLang="en-US" sz="2600">
                <a:ea typeface="ＭＳ Ｐゴシック" panose="020B0600070205080204" pitchFamily="34" charset="-128"/>
              </a:rPr>
              <a:t>Used the Bessemer process </a:t>
            </a:r>
          </a:p>
          <a:p>
            <a:pPr lvl="1"/>
            <a:r>
              <a:rPr lang="en-US" altLang="en-US" sz="2600">
                <a:ea typeface="ＭＳ Ｐゴシック" panose="020B0600070205080204" pitchFamily="34" charset="-128"/>
              </a:rPr>
              <a:t>Steel was the main ingredient in many new inventions, such as locomotives, railroads, machinery, bridges and skyscrapers.</a:t>
            </a:r>
          </a:p>
        </p:txBody>
      </p:sp>
      <p:pic>
        <p:nvPicPr>
          <p:cNvPr id="27650" name="Content Placeholder 4">
            <a:extLst>
              <a:ext uri="{FF2B5EF4-FFF2-40B4-BE49-F238E27FC236}">
                <a16:creationId xmlns:a16="http://schemas.microsoft.com/office/drawing/2014/main" id="{8D3CBCB7-85FE-CD4B-8CEF-BD269E98ACE9}"/>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715000" y="1912938"/>
            <a:ext cx="2743200" cy="3484562"/>
          </a:xfrm>
        </p:spPr>
      </p:pic>
      <p:sp>
        <p:nvSpPr>
          <p:cNvPr id="2" name="Title 1">
            <a:extLst>
              <a:ext uri="{FF2B5EF4-FFF2-40B4-BE49-F238E27FC236}">
                <a16:creationId xmlns:a16="http://schemas.microsoft.com/office/drawing/2014/main" id="{366F1126-C3CD-1F4E-8FB9-95A29B0A47BB}"/>
              </a:ext>
            </a:extLst>
          </p:cNvPr>
          <p:cNvSpPr>
            <a:spLocks noGrp="1"/>
          </p:cNvSpPr>
          <p:nvPr>
            <p:ph type="title"/>
          </p:nvPr>
        </p:nvSpPr>
        <p:spPr/>
        <p:txBody>
          <a:bodyPr/>
          <a:lstStyle/>
          <a:p>
            <a:pPr>
              <a:defRPr/>
            </a:pPr>
            <a:r>
              <a:rPr lang="en-US" dirty="0">
                <a:effectLst>
                  <a:outerShdw blurRad="38100" dist="38100" dir="2700000" algn="tl">
                    <a:srgbClr val="C0C0C0"/>
                  </a:outerShdw>
                </a:effectLst>
                <a:ea typeface="ＭＳ Ｐゴシック" pitchFamily="34" charset="-128"/>
              </a:rPr>
              <a:t>Oil and Steel</a:t>
            </a:r>
          </a:p>
        </p:txBody>
      </p:sp>
      <p:sp>
        <p:nvSpPr>
          <p:cNvPr id="27652" name="Slide Number Placeholder 3">
            <a:extLst>
              <a:ext uri="{FF2B5EF4-FFF2-40B4-BE49-F238E27FC236}">
                <a16:creationId xmlns:a16="http://schemas.microsoft.com/office/drawing/2014/main" id="{CEF6C4AB-0857-EC4B-83E4-06817617E7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BD9856D-708A-D943-A0F4-74B0C87C7EC6}" type="slidenum">
              <a:rPr lang="en-US" altLang="en-US" sz="1200" smtClean="0">
                <a:solidFill>
                  <a:srgbClr val="898989"/>
                </a:solidFill>
              </a:rPr>
              <a:pPr>
                <a:spcBef>
                  <a:spcPct val="0"/>
                </a:spcBef>
                <a:buFontTx/>
                <a:buNone/>
              </a:pPr>
              <a:t>7</a:t>
            </a:fld>
            <a:endParaRPr lang="en-US" altLang="en-US" sz="1200">
              <a:solidFill>
                <a:srgbClr val="898989"/>
              </a:solidFill>
            </a:endParaRPr>
          </a:p>
        </p:txBody>
      </p:sp>
      <p:sp>
        <p:nvSpPr>
          <p:cNvPr id="7" name="TextBox 6">
            <a:extLst>
              <a:ext uri="{FF2B5EF4-FFF2-40B4-BE49-F238E27FC236}">
                <a16:creationId xmlns:a16="http://schemas.microsoft.com/office/drawing/2014/main" id="{13FC7E76-6999-F644-8F89-1C9F6DB11815}"/>
              </a:ext>
            </a:extLst>
          </p:cNvPr>
          <p:cNvSpPr txBox="1"/>
          <p:nvPr/>
        </p:nvSpPr>
        <p:spPr>
          <a:xfrm>
            <a:off x="5410200" y="5397500"/>
            <a:ext cx="3276600" cy="307975"/>
          </a:xfrm>
          <a:prstGeom prst="rect">
            <a:avLst/>
          </a:prstGeom>
          <a:noFill/>
        </p:spPr>
        <p:txBody>
          <a:bodyPr>
            <a:spAutoFit/>
          </a:bodyPr>
          <a:lstStyle/>
          <a:p>
            <a:pPr algn="ctr" eaLnBrk="1" hangingPunct="1">
              <a:defRPr/>
            </a:pPr>
            <a:r>
              <a:rPr lang="en-US" sz="1400" dirty="0">
                <a:latin typeface="+mn-lt"/>
                <a:ea typeface="+mn-ea"/>
              </a:rPr>
              <a:t>John D. Rockefeller c. 1875</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9F6E-835A-5F44-88DE-29293E450D93}"/>
              </a:ext>
            </a:extLst>
          </p:cNvPr>
          <p:cNvSpPr>
            <a:spLocks noGrp="1"/>
          </p:cNvSpPr>
          <p:nvPr>
            <p:ph type="title"/>
          </p:nvPr>
        </p:nvSpPr>
        <p:spPr/>
        <p:txBody>
          <a:bodyPr/>
          <a:lstStyle/>
          <a:p>
            <a:pPr>
              <a:defRPr/>
            </a:pPr>
            <a:r>
              <a:rPr lang="en-US">
                <a:effectLst>
                  <a:outerShdw blurRad="38100" dist="38100" dir="2700000" algn="tl">
                    <a:srgbClr val="C0C0C0"/>
                  </a:outerShdw>
                </a:effectLst>
                <a:ea typeface="ＭＳ Ｐゴシック" pitchFamily="34" charset="-128"/>
              </a:rPr>
              <a:t>Natural, Human, and Government Resources</a:t>
            </a:r>
          </a:p>
        </p:txBody>
      </p:sp>
      <p:sp>
        <p:nvSpPr>
          <p:cNvPr id="29698" name="Content Placeholder 2">
            <a:extLst>
              <a:ext uri="{FF2B5EF4-FFF2-40B4-BE49-F238E27FC236}">
                <a16:creationId xmlns:a16="http://schemas.microsoft.com/office/drawing/2014/main" id="{CB8141EC-28E8-A349-A3C4-D2CA45CFC98D}"/>
              </a:ext>
            </a:extLst>
          </p:cNvPr>
          <p:cNvSpPr>
            <a:spLocks noGrp="1"/>
          </p:cNvSpPr>
          <p:nvPr>
            <p:ph idx="1"/>
          </p:nvPr>
        </p:nvSpPr>
        <p:spPr>
          <a:xfrm>
            <a:off x="457200" y="1447800"/>
            <a:ext cx="8229600" cy="4525963"/>
          </a:xfrm>
        </p:spPr>
        <p:txBody>
          <a:bodyPr/>
          <a:lstStyle/>
          <a:p>
            <a:r>
              <a:rPr lang="en-US" altLang="en-US">
                <a:ea typeface="ＭＳ Ｐゴシック" panose="020B0600070205080204" pitchFamily="34" charset="-128"/>
              </a:rPr>
              <a:t>During the mid to late 1800’</a:t>
            </a:r>
            <a:r>
              <a:rPr lang="en-US" altLang="ja-JP">
                <a:ea typeface="ＭＳ Ｐゴシック" panose="020B0600070205080204" pitchFamily="34" charset="-128"/>
              </a:rPr>
              <a:t>s, Americans invented the typewriter, telephone, cash register, and the adding machine.</a:t>
            </a:r>
          </a:p>
          <a:p>
            <a:r>
              <a:rPr lang="en-US" altLang="en-US">
                <a:ea typeface="ＭＳ Ｐゴシック" panose="020B0600070205080204" pitchFamily="34" charset="-128"/>
              </a:rPr>
              <a:t>To help business’</a:t>
            </a:r>
            <a:r>
              <a:rPr lang="en-US" altLang="ja-JP">
                <a:ea typeface="ＭＳ Ｐゴシック" panose="020B0600070205080204" pitchFamily="34" charset="-128"/>
              </a:rPr>
              <a:t> flourish, the government:</a:t>
            </a:r>
          </a:p>
          <a:p>
            <a:pPr lvl="1"/>
            <a:r>
              <a:rPr lang="en-US" altLang="en-US">
                <a:ea typeface="ＭＳ Ｐゴシック" panose="020B0600070205080204" pitchFamily="34" charset="-128"/>
              </a:rPr>
              <a:t>Gave large sums of cash and land to railroad companies who planned to move West</a:t>
            </a:r>
          </a:p>
          <a:p>
            <a:pPr lvl="1"/>
            <a:r>
              <a:rPr lang="en-US" altLang="en-US">
                <a:ea typeface="ＭＳ Ｐゴシック" panose="020B0600070205080204" pitchFamily="34" charset="-128"/>
              </a:rPr>
              <a:t>Imposed tariffs (taxes) on foreign goods</a:t>
            </a:r>
          </a:p>
          <a:p>
            <a:pPr lvl="1"/>
            <a:r>
              <a:rPr lang="en-US" altLang="en-US">
                <a:ea typeface="ＭＳ Ｐゴシック" panose="020B0600070205080204" pitchFamily="34" charset="-128"/>
              </a:rPr>
              <a:t>Gave tax breaks to railroad companies</a:t>
            </a:r>
          </a:p>
          <a:p>
            <a:pPr lvl="1"/>
            <a:r>
              <a:rPr lang="en-US" altLang="en-US">
                <a:ea typeface="ＭＳ Ｐゴシック" panose="020B0600070205080204" pitchFamily="34" charset="-128"/>
              </a:rPr>
              <a:t>Didn’</a:t>
            </a:r>
            <a:r>
              <a:rPr lang="en-US" altLang="ja-JP">
                <a:ea typeface="ＭＳ Ｐゴシック" panose="020B0600070205080204" pitchFamily="34" charset="-128"/>
              </a:rPr>
              <a:t>t create or enforce many laws to protect workers or the environment</a:t>
            </a:r>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E158067C-68AD-444F-9D1F-522CB3B1EE8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CCBB06C-3228-0B41-8B9D-86521EF3D604}" type="slidenum">
              <a:rPr lang="en-US" altLang="en-US" sz="1200" smtClean="0">
                <a:solidFill>
                  <a:srgbClr val="898989"/>
                </a:solidFill>
              </a:rPr>
              <a:pPr>
                <a:spcBef>
                  <a:spcPct val="0"/>
                </a:spcBef>
                <a:buFontTx/>
                <a:buNone/>
              </a:pPr>
              <a:t>8</a:t>
            </a:fld>
            <a:endParaRPr lang="en-US" altLang="en-US" sz="1200">
              <a:solidFill>
                <a:srgbClr val="898989"/>
              </a:solidFill>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6ED22A-E0FD-5D46-B072-8F4E6C5745A9}"/>
              </a:ext>
            </a:extLst>
          </p:cNvPr>
          <p:cNvSpPr>
            <a:spLocks noGrp="1"/>
          </p:cNvSpPr>
          <p:nvPr>
            <p:ph type="title"/>
          </p:nvPr>
        </p:nvSpPr>
        <p:spPr/>
        <p:txBody>
          <a:bodyPr>
            <a:normAutofit/>
          </a:bodyPr>
          <a:lstStyle/>
          <a:p>
            <a:pPr eaLnBrk="1" hangingPunct="1">
              <a:defRPr/>
            </a:pPr>
            <a:r>
              <a:rPr lang="en-US" sz="4000">
                <a:effectLst>
                  <a:outerShdw blurRad="38100" dist="38100" dir="2700000" algn="tl">
                    <a:srgbClr val="C0C0C0"/>
                  </a:outerShdw>
                </a:effectLst>
                <a:ea typeface="ＭＳ Ｐゴシック" pitchFamily="34" charset="-128"/>
              </a:rPr>
              <a:t>Industrial Slowdowns (Depressions)</a:t>
            </a:r>
          </a:p>
        </p:txBody>
      </p:sp>
      <p:sp>
        <p:nvSpPr>
          <p:cNvPr id="31746" name="Content Placeholder 5">
            <a:extLst>
              <a:ext uri="{FF2B5EF4-FFF2-40B4-BE49-F238E27FC236}">
                <a16:creationId xmlns:a16="http://schemas.microsoft.com/office/drawing/2014/main" id="{7164B6CE-F25B-8A4A-861A-CF9771564BB8}"/>
              </a:ext>
            </a:extLst>
          </p:cNvPr>
          <p:cNvSpPr>
            <a:spLocks noGrp="1"/>
          </p:cNvSpPr>
          <p:nvPr>
            <p:ph idx="1"/>
          </p:nvPr>
        </p:nvSpPr>
        <p:spPr>
          <a:xfrm>
            <a:off x="457200" y="1295400"/>
            <a:ext cx="8229600" cy="4525963"/>
          </a:xfrm>
        </p:spPr>
        <p:txBody>
          <a:bodyPr/>
          <a:lstStyle/>
          <a:p>
            <a:pPr eaLnBrk="1" hangingPunct="1"/>
            <a:r>
              <a:rPr lang="en-US" altLang="en-US" sz="2800">
                <a:ea typeface="ＭＳ Ｐゴシック" panose="020B0600070205080204" pitchFamily="34" charset="-128"/>
              </a:rPr>
              <a:t>The economic depressions in 1873 and 1893 resulted in suffering.</a:t>
            </a:r>
          </a:p>
          <a:p>
            <a:pPr eaLnBrk="1" hangingPunct="1"/>
            <a:r>
              <a:rPr lang="en-US" altLang="en-US" sz="2800">
                <a:ea typeface="ＭＳ Ｐゴシック" panose="020B0600070205080204" pitchFamily="34" charset="-128"/>
              </a:rPr>
              <a:t>In the 19</a:t>
            </a:r>
            <a:r>
              <a:rPr lang="en-US" altLang="en-US" sz="2800" baseline="30000">
                <a:ea typeface="ＭＳ Ｐゴシック" panose="020B0600070205080204" pitchFamily="34" charset="-128"/>
              </a:rPr>
              <a:t>th</a:t>
            </a:r>
            <a:r>
              <a:rPr lang="en-US" altLang="en-US" sz="2800">
                <a:ea typeface="ＭＳ Ｐゴシック" panose="020B0600070205080204" pitchFamily="34" charset="-128"/>
              </a:rPr>
              <a:t> century, there were no social welfare programs to help the unemployed and according to many businessmen and politicians, they weren’</a:t>
            </a:r>
            <a:r>
              <a:rPr lang="en-US" altLang="ja-JP" sz="2800">
                <a:ea typeface="ＭＳ Ｐゴシック" panose="020B0600070205080204" pitchFamily="34" charset="-128"/>
              </a:rPr>
              <a:t>t needed; they believed firmly in the </a:t>
            </a:r>
            <a:r>
              <a:rPr lang="en-US" altLang="ja-JP" sz="2800" i="1">
                <a:ea typeface="ＭＳ Ｐゴシック" panose="020B0600070205080204" pitchFamily="34" charset="-128"/>
              </a:rPr>
              <a:t>laissez-faire</a:t>
            </a:r>
            <a:r>
              <a:rPr lang="en-US" altLang="ja-JP" sz="2800">
                <a:ea typeface="ＭＳ Ｐゴシック" panose="020B0600070205080204" pitchFamily="34" charset="-128"/>
              </a:rPr>
              <a:t> theory. These men believed that in the long run, everyone’s needs would be met.</a:t>
            </a:r>
          </a:p>
          <a:p>
            <a:pPr eaLnBrk="1" hangingPunct="1"/>
            <a:r>
              <a:rPr lang="en-US" altLang="en-US" sz="2800">
                <a:ea typeface="ＭＳ Ｐゴシック" panose="020B0600070205080204" pitchFamily="34" charset="-128"/>
              </a:rPr>
              <a:t>At this time, labor unions were virtually ineffectual and short-lived.</a:t>
            </a:r>
          </a:p>
          <a:p>
            <a:pPr eaLnBrk="1" hangingPunct="1"/>
            <a:endParaRPr lang="en-US" altLang="en-US">
              <a:ea typeface="ＭＳ Ｐゴシック" panose="020B0600070205080204" pitchFamily="34" charset="-128"/>
            </a:endParaRPr>
          </a:p>
        </p:txBody>
      </p:sp>
      <p:sp>
        <p:nvSpPr>
          <p:cNvPr id="31747" name="Slide Number Placeholder 6">
            <a:extLst>
              <a:ext uri="{FF2B5EF4-FFF2-40B4-BE49-F238E27FC236}">
                <a16:creationId xmlns:a16="http://schemas.microsoft.com/office/drawing/2014/main" id="{BE034C28-CF8C-2A4A-8ECB-D5E9FAD20D1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8C4C50B-DE8A-9542-AD34-6C9415705933}" type="slidenum">
              <a:rPr lang="en-US" altLang="en-US" sz="1200" smtClean="0">
                <a:solidFill>
                  <a:srgbClr val="898989"/>
                </a:solidFill>
              </a:rPr>
              <a:pPr>
                <a:spcBef>
                  <a:spcPct val="0"/>
                </a:spcBef>
                <a:buFontTx/>
                <a:buNone/>
              </a:pPr>
              <a:t>9</a:t>
            </a:fld>
            <a:endParaRPr lang="en-US" altLang="en-US" sz="1200">
              <a:solidFill>
                <a:srgbClr val="898989"/>
              </a:solidFill>
            </a:endParaRPr>
          </a:p>
        </p:txBody>
      </p:sp>
    </p:spTree>
  </p:cSld>
  <p:clrMapOvr>
    <a:masterClrMapping/>
  </p:clrMapOvr>
  <p:transition spd="med">
    <p:wipe dir="r"/>
  </p:transition>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4974</TotalTime>
  <Words>752</Words>
  <Application>Microsoft Macintosh PowerPoint</Application>
  <PresentationFormat>On-screen Show (4:3)</PresentationFormat>
  <Paragraphs>76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PowerPoint Presentation</vt:lpstr>
      <vt:lpstr>Section 1: The National Industrial Boom</vt:lpstr>
      <vt:lpstr>Section 1: Political Reconstruction on the National Level</vt:lpstr>
      <vt:lpstr>Introduction &amp; The Rise of Big Business</vt:lpstr>
      <vt:lpstr>The Railroads</vt:lpstr>
      <vt:lpstr>Oil and Steel</vt:lpstr>
      <vt:lpstr>Natural, Human, and Government Resources</vt:lpstr>
      <vt:lpstr>Industrial Slowdowns (Depressions)</vt:lpstr>
      <vt:lpstr>Prosperity and Immigration</vt:lpstr>
      <vt:lpstr>Prosperity and Empire</vt:lpstr>
      <vt:lpstr>The Spanish-American War</vt:lpstr>
      <vt:lpstr>An American Empire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Our History, Our Home</dc:title>
  <dc:subject>©2022 Clairmont Press</dc:subject>
  <dc:creator>Emmett R. Mullins, Ed.D.</dc:creator>
  <cp:keywords/>
  <dc:description>Study presentation to accompany student textbook.</dc:description>
  <cp:lastModifiedBy>Emmett Mullins</cp:lastModifiedBy>
  <cp:revision>497</cp:revision>
  <dcterms:created xsi:type="dcterms:W3CDTF">2010-06-02T19:20:05Z</dcterms:created>
  <dcterms:modified xsi:type="dcterms:W3CDTF">2021-04-09T21:04:58Z</dcterms:modified>
  <cp:category/>
</cp:coreProperties>
</file>