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306" r:id="rId4"/>
    <p:sldId id="307" r:id="rId5"/>
    <p:sldId id="310" r:id="rId6"/>
    <p:sldId id="364" r:id="rId7"/>
    <p:sldId id="365" r:id="rId8"/>
    <p:sldId id="366" r:id="rId9"/>
    <p:sldId id="367" r:id="rId10"/>
    <p:sldId id="368" r:id="rId11"/>
    <p:sldId id="338" r:id="rId12"/>
    <p:sldId id="339" r:id="rId13"/>
    <p:sldId id="340" r:id="rId14"/>
    <p:sldId id="341" r:id="rId15"/>
    <p:sldId id="370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EB16EF-A4E0-094C-8459-84F6A37B99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E3985-3409-424D-9089-69889A5FB7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4DA2D3-2AB0-084D-9BDA-8FA71198A3D2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787EB-5FAC-B740-8A5E-99F2BCF203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3735C-08D4-3641-9C32-61AFD1321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7BD42B-2C16-0A48-B461-A86907022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3634AF-F329-974F-A46C-C410350A38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F3C58-CED6-3541-8D35-BA286457C6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143BA06-4CA5-6A46-9554-416ED74C8525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01097D-0AEA-8849-9C10-05E4F458FA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BA5B50-0855-0244-A90F-D13D9EC48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940A9-6888-8F4D-B19E-6B48B69131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D005-3D90-AB49-824C-09C5D1A6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BC6CBF-AB12-C349-ACC7-6E6C56501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F518578-E982-9E43-9239-9C8195D14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73E12D7A-6592-BE41-8F47-E7D79EEC7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F4E18866-ABAF-5F44-930B-20D49F701E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7D6BB1F7-BFCD-D144-82A9-3894609A0D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EBAB5233-5DEF-B145-8653-0A309B706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6E06B24E-92C3-934B-BA91-50BE134CC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627F22A6-E7A9-7048-8812-0FAE9638F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2720B3C5-85D8-7546-A598-5D14F9D2DE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8A8D7F11-537A-934A-9098-FB0F7CC3A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1F55A224-0C2A-3742-84E1-CD5B2757C3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6F04C81D-70DA-5944-AE1D-B4C4C62C4B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2BE6391E-4359-8344-9BC9-A06030B5BC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08536B0C-3E05-2E41-A347-15C98CB3BC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73288CB3-DCD7-9741-BE8F-CDA8D438D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B63D7276-D66B-DB44-AEAF-2092A59498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6FA62F57-CBFD-D74D-BFB9-AEB924CE12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EB261B68-E243-9446-941D-BAB452DA0E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4C2544D9-F675-D34D-87F1-569E3A7C55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F22266A8-CD37-5C44-924B-645CB990FC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3B10BD14-4A70-1B4E-81C7-ADC09C8670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5A27130D-2C44-B441-AD92-12E05883A5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361C0E3B-16A7-B846-873E-7181DC76A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88780F29-BF3B-8141-9CDC-040747D8B1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4026D132-CA3A-7F40-9F60-CE69597ECC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F7A34FDA-A6F0-4443-8021-E95AFB423A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5FB7CBA1-EDBA-8A4F-89C1-BFCDB9E316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3C87EAC0-2A6B-8F4B-A80D-1C764AD03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812833D5-C75D-D14F-890A-7D1544A54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6ACBB2F4-BD82-FE4F-B430-02E91FD109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28545EB7-4980-C449-B0B4-F4FF3394B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965727AA-CFB3-7A43-8758-EA4FF40825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5A6A9B15-B280-8F4C-9797-4E517C8FF7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C9505-CCBB-5646-840A-0E5C8FB5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D42A-A39D-B246-B5D5-B2289C5C37D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9B26-6902-CC44-B500-0A574740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57F11-3E55-B94E-A012-233615FE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193F-DFD1-2A4D-814D-982D674BC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98834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C0DB-D905-3344-A37D-181929F1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4416-BFCC-4746-8E9F-721C29AC1ED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9EE77-A251-4E4D-A0B6-776156FE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0B85E-88F7-3047-8682-B167EADF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DD01-86E9-C448-A80C-FEA4F7B2A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8862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001C-EEEC-8749-B957-47548DD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AC8D-1564-A14C-A11C-D73BE27487F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69A31-D4BD-8C42-A638-A891FD9D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1F513-4881-AB43-B68E-517F0831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6760-DEFC-E74F-9EE9-A7EB0D5A8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28097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D063D7-6103-7145-A393-9F579BEC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3B36-DF95-9947-877A-EA26C1BB4DA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452990-10A0-904F-8CED-C5D7035D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C2381F-792E-9C4B-BEE5-57E92312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C1C8-8E6E-EE47-BD40-724429FB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C4EB185-C2AD-2B4F-8CA6-40E2708E0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210653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9BB83-CEE7-104E-915A-D4D5A54D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6FB5-54E6-9D47-A015-3CC8F753EF1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578B-C176-E546-B6E0-09E2FD50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2C983-A4F8-0645-B7B3-5545ACC9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F7E2-0C1C-4644-A6DB-BD524A697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09435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B5AD7E3-FF41-EE40-879F-58A23388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BEEB-8383-724F-B1E7-FF53FEEAEEE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7E671B6-2442-1547-94F9-87364851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99B21D-13A6-E148-B35F-882F39C6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0F60-EFB0-BF4C-9502-837B44621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CAF8402-AE33-E54C-8DA5-B9EFD5351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805118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2F4FB2-7C9C-4740-A6BB-93975CD6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1835-7817-8742-9BFD-536C2FFE4AC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E05CAF-ADEB-C147-9D00-FC8DC0CB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2FC535-CA77-294E-8E5F-6520A92B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A2AC-AA4C-E645-810E-E63606AED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7090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D0A6B0-F56F-DD41-8BCE-EA1BDE94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4493-40BA-3749-8E58-54106FBC440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3973B7-102B-774B-BF36-70CE4C05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81314D-BF45-1E4E-A970-E1209AE8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C35D-6C9E-FF40-9B97-0CF23915B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53953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AA9141-28A7-6D40-B0AE-C974F395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566C-55B8-DC46-8081-CBD22940226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276A39-3940-0F44-A4FB-DCA09F51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8A3518-AA1F-C34D-BCE0-E816D6A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2C6F-F8B5-E34A-B37B-B86FB89AC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0372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99EED-D69A-1E48-8F87-5E87C6DD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169D-FFB9-C24F-B72C-0CE345608FB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073D8E-7080-4844-ADDF-C62961E3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A23579-4C2B-6F43-9783-68B4B0F4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1659-82C2-DD4E-9B9C-3F9EF32B8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545500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D9F7ED-5584-2F41-9A23-146C1D48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30AE-FD5A-9D40-8575-113DD324A31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B49AEF-C403-F846-9F8A-1D5E8225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0B1E56-C206-794A-B82A-5358A5F4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D5D5-2B34-EB4A-B4E0-D2B93F9E1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7437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D0B2666-6788-224D-82F3-FA450B8360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7155E4-DC24-984F-95AE-5FD1A3FAB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E5FA-7272-1C40-99C2-B803949E1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626E7A1-00B4-FD48-ABFB-C6EC8E56372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4C14D-1048-CF49-9316-E5199639C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012EE-3D08-DB40-8D4A-58A82FF9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8E34F6-4FD8-4C43-A9CE-9E13A550C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8" r:id="rId2"/>
    <p:sldLayoutId id="2147483960" r:id="rId3"/>
    <p:sldLayoutId id="2147483969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1B9D9995-0905-E443-A9AF-24AB18E39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E7D3D-B433-6341-9E9D-95BF7E407753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11: Progress and Poverty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BD9681B-41EB-BA41-BE06-AE81A6993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E17698-E684-5B4E-985D-4E62AA0D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Rise of Agrarian Populism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2B84C91F-010F-1C41-A57B-6A95AB121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Agrarian Populism became popular in the Midwest and South in the late 1800s.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The Populist party that resulted from this popular theory praised </a:t>
            </a:r>
            <a:r>
              <a:rPr lang="ja-JP" altLang="en-US" sz="2600">
                <a:ea typeface="ＭＳ Ｐゴシック" panose="020B0600070205080204" pitchFamily="34" charset="-128"/>
              </a:rPr>
              <a:t>“</a:t>
            </a:r>
            <a:r>
              <a:rPr lang="en-US" altLang="ja-JP" sz="2600">
                <a:ea typeface="ＭＳ Ｐゴシック" panose="020B0600070205080204" pitchFamily="34" charset="-128"/>
              </a:rPr>
              <a:t>the People</a:t>
            </a:r>
            <a:r>
              <a:rPr lang="ja-JP" altLang="en-US" sz="2600">
                <a:ea typeface="ＭＳ Ｐゴシック" panose="020B0600070205080204" pitchFamily="34" charset="-128"/>
              </a:rPr>
              <a:t>”</a:t>
            </a:r>
            <a:r>
              <a:rPr lang="en-US" altLang="ja-JP" sz="2600">
                <a:ea typeface="ＭＳ Ｐゴシック" panose="020B0600070205080204" pitchFamily="34" charset="-128"/>
              </a:rPr>
              <a:t> and preyed on their emotions. 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This party wanted strict railroad regulations, government loans for farmers, an 8 hour factory work day, and an expanded money supply. They also proposed that the wealthy should pay a higher percentage of income taxes. 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Tillman believed white superiority and unity was more important than anything else. He believed this was the only way to maintain control.</a:t>
            </a:r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73DEF34E-E6A5-7948-9F7A-97E1C4D2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95D0C0-39FE-7441-ABEF-13149DC429A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7BB8B0-0AB5-1543-BEF1-B6B2FB57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Governor Ben Tillman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237BBDBE-59B7-344B-AD11-744A3E42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Tillman used the Farmer’</a:t>
            </a:r>
            <a:r>
              <a:rPr lang="en-US" altLang="ja-JP" sz="2800">
                <a:ea typeface="ＭＳ Ｐゴシック" panose="020B0600070205080204" pitchFamily="34" charset="-128"/>
              </a:rPr>
              <a:t>s Association to gain political power.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He took over the Democratic Party in 1890 and eventually became governor of South Carolina.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Tillman did not have great reforms, only a few in small farm tax code. He got the legislature to limit work hours to sixty six hours per week and made representation in the General Assembly proportionate to population.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AD25AAB6-A231-FB4A-B9B2-1023C45C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58F4F4-EF17-FA4A-B1C7-AE291D7B3B5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82F3F6-A026-A148-BDD4-06A46975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Creation of Agricultural and Mechanical Colleges</a:t>
            </a:r>
          </a:p>
        </p:txBody>
      </p:sp>
      <p:sp>
        <p:nvSpPr>
          <p:cNvPr id="80898" name="Content Placeholder 5">
            <a:extLst>
              <a:ext uri="{FF2B5EF4-FFF2-40B4-BE49-F238E27FC236}">
                <a16:creationId xmlns:a16="http://schemas.microsoft.com/office/drawing/2014/main" id="{60C1925C-CEB0-494B-8D0C-3B888586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Tillman created Clemson Agricultural College which opened in 1893 with 446 students, making it the largest college in the state.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He also created Winthrop Normal and Industrial College of South Carolina for young women.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Tillman supported the creation of an all-black college now known as South Carolina State University.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7DFA47CE-CC02-BD40-8108-BABE42A3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C7A4F4-E5FE-AC4B-B066-A33FAF6AF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5BFBD8-A960-B94E-A523-8C53CC95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Dispensary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8514992F-65D1-DE44-AD3D-6E9627AF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 1892, Governor Tillman created the Dispensary (a state monopoly on the sale of liquor).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Tillman took over its sale and appointed numerous friends and allies to be Constables, who were close to saloons and could seek out the sale of illegal liquor.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people fought back in Darlington. Tillman sent troops to protect himself and to control the city Darlington.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state never closed down all of the illegal saloons.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system caused a great deal of government corruption, so the General Assembly shut the system down.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Prohibition came to the state in 1915.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5573058F-DAA6-BA4A-A985-8C9B9875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57FBD8-9DF7-E448-9E0C-1D199B8B39E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188045-9783-AA42-BD49-619CF784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New State Constitution</a:t>
            </a:r>
          </a:p>
        </p:txBody>
      </p:sp>
      <p:sp>
        <p:nvSpPr>
          <p:cNvPr id="84994" name="Content Placeholder 5">
            <a:extLst>
              <a:ext uri="{FF2B5EF4-FFF2-40B4-BE49-F238E27FC236}">
                <a16:creationId xmlns:a16="http://schemas.microsoft.com/office/drawing/2014/main" id="{FE685E6A-3950-644F-8723-8BECB5D50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Senator Tillman played a big part in the creation of a new state constitution. Tillman wanted to prevent blacks from voting.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He implemented a literacy requirement for voters and required them to pay to vote. These two requirements were unanimously approved by the United States Supreme Court.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new constitution prohibited interracial marriage and categorized a black person as anyone with an eighth of </a:t>
            </a: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>
                <a:ea typeface="ＭＳ Ｐゴシック" panose="020B0600070205080204" pitchFamily="34" charset="-128"/>
              </a:rPr>
              <a:t>negro blood.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endParaRPr lang="en-US" altLang="ja-JP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5" name="Slide Number Placeholder 6">
            <a:extLst>
              <a:ext uri="{FF2B5EF4-FFF2-40B4-BE49-F238E27FC236}">
                <a16:creationId xmlns:a16="http://schemas.microsoft.com/office/drawing/2014/main" id="{CB151051-5F96-3940-88F6-6B734D8F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60FE4E-9FB7-C945-A898-5A006A023CA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5">
            <a:extLst>
              <a:ext uri="{FF2B5EF4-FFF2-40B4-BE49-F238E27FC236}">
                <a16:creationId xmlns:a16="http://schemas.microsoft.com/office/drawing/2014/main" id="{2E48DD52-626A-0E45-BA56-62EC119C1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8001000" cy="5105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system of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etiquette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governing was monitoring the behavior of blacks and whites in the South.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Separate facilities were required for blacks and whites most of the time.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designed to discriminate against blacks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Lynching and riots sometimes occurred.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Violence, or threat of it, was a way to maintain white supremacy, black disfranchisement, racial segregation, and inequality.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culture lasted well into the 20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century.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2" name="Slide Number Placeholder 6">
            <a:extLst>
              <a:ext uri="{FF2B5EF4-FFF2-40B4-BE49-F238E27FC236}">
                <a16:creationId xmlns:a16="http://schemas.microsoft.com/office/drawing/2014/main" id="{3861819F-F35B-7742-8E69-CB278DF7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62336E-D60F-7F45-B506-B23D4F49CC3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1FEC38-80DC-F14F-893B-013ACAF6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System of Jim Crow</a:t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8E4113-8224-344C-8466-D584BCF65C79}"/>
              </a:ext>
            </a:extLst>
          </p:cNvPr>
          <p:cNvSpPr txBox="1"/>
          <p:nvPr/>
        </p:nvSpPr>
        <p:spPr>
          <a:xfrm>
            <a:off x="34647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89093" name="Slide Number Placeholder 3">
            <a:extLst>
              <a:ext uri="{FF2B5EF4-FFF2-40B4-BE49-F238E27FC236}">
                <a16:creationId xmlns:a16="http://schemas.microsoft.com/office/drawing/2014/main" id="{61ED58DC-F016-F249-8166-E14E7CC7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2926FF-0AA8-154D-A93E-59F0C35C632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9094" name="TextBox 4">
            <a:extLst>
              <a:ext uri="{FF2B5EF4-FFF2-40B4-BE49-F238E27FC236}">
                <a16:creationId xmlns:a16="http://schemas.microsoft.com/office/drawing/2014/main" id="{0B7234CE-E698-DD42-AB3E-4DB58B037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302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Slide 1: Ted </a:t>
            </a:r>
            <a:r>
              <a:rPr lang="en-US" altLang="en-US" sz="1200" dirty="0" err="1">
                <a:solidFill>
                  <a:schemeClr val="bg1"/>
                </a:solidFill>
              </a:rPr>
              <a:t>Kerwin</a:t>
            </a:r>
            <a:r>
              <a:rPr lang="en-US" altLang="en-US" sz="1200" dirty="0">
                <a:solidFill>
                  <a:schemeClr val="bg1"/>
                </a:solidFill>
              </a:rPr>
              <a:t> Wikimedia Commons; Slide 2: Public Domain Wikimedia Commons; Slide 7: Public Domain Wikimedia Commons; Slide 16: Public Domain Wikimedia Commons; Slide 19: Public Domain Wikimedia Commons; Slide 20: Public Domain Wikimedia Commons; Slide 37: Andy Montgomery Wikimedia Commons 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8CA355D2-3F17-004F-B477-5944F4D3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E0D15E-6B13-9B4E-8761-9614231DB5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A81D1-92B2-3E45-89E5-F0E112D673C5}"/>
              </a:ext>
            </a:extLst>
          </p:cNvPr>
          <p:cNvSpPr/>
          <p:nvPr/>
        </p:nvSpPr>
        <p:spPr>
          <a:xfrm>
            <a:off x="457200" y="4831566"/>
            <a:ext cx="5952067" cy="11120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08172-143C-7749-8024-3AA2A2B620C0}"/>
              </a:ext>
            </a:extLst>
          </p:cNvPr>
          <p:cNvSpPr txBox="1"/>
          <p:nvPr/>
        </p:nvSpPr>
        <p:spPr>
          <a:xfrm>
            <a:off x="457199" y="4831566"/>
            <a:ext cx="586740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latin typeface="Calibri" pitchFamily="34" charset="0"/>
              </a:rPr>
              <a:t>Section 1</a:t>
            </a: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The National  Industrial Boom 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latin typeface="Calibri" pitchFamily="34" charset="0"/>
              </a:rPr>
              <a:t>Section 2: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5" action="ppaction://hlinksldjump"/>
              </a:rPr>
              <a:t>South Carolina: Progress and Poverty  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latin typeface="Calibri" pitchFamily="34" charset="0"/>
              </a:rPr>
              <a:t>Section 3: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Politics: Bourbons and </a:t>
            </a:r>
            <a:r>
              <a:rPr lang="en-US" sz="2000" b="1" dirty="0" err="1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Tillmanites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A91D-CE26-C743-8116-11B83E0B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3: Politics: </a:t>
            </a:r>
            <a:b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Bourbons and Tillmanites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B5E05302-27E0-EB44-AF12-38D5AD2C5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farming in South Carolina change during Reconstruction?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4">
            <a:extLst>
              <a:ext uri="{FF2B5EF4-FFF2-40B4-BE49-F238E27FC236}">
                <a16:creationId xmlns:a16="http://schemas.microsoft.com/office/drawing/2014/main" id="{64544DFE-4E6F-3C4D-9108-0006C67A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5724AA-2433-114C-97F2-80CD85DA79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0F57-15C6-7C4C-A977-A617617E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3: Politics: </a:t>
            </a:r>
            <a:b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Bourbons and Tillmanites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B7FE4F4-0500-BB40-BA38-5D058DFD5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57400"/>
            <a:ext cx="4191000" cy="4419600"/>
          </a:xfrm>
        </p:spPr>
        <p:txBody>
          <a:bodyPr/>
          <a:lstStyle/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Redeemers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Bourbons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disfranchise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convict lease system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populism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land grants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Dispensary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prohibition</a:t>
            </a:r>
          </a:p>
        </p:txBody>
      </p:sp>
      <p:sp>
        <p:nvSpPr>
          <p:cNvPr id="64515" name="Slide Number Placeholder 4">
            <a:extLst>
              <a:ext uri="{FF2B5EF4-FFF2-40B4-BE49-F238E27FC236}">
                <a16:creationId xmlns:a16="http://schemas.microsoft.com/office/drawing/2014/main" id="{E8175600-2BBB-3046-B9FA-8C05AB0A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EA24DA-D700-3C49-B329-B7A9493E8FC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EF909-B3F2-3447-B032-D5F44BD2A72F}"/>
              </a:ext>
            </a:extLst>
          </p:cNvPr>
          <p:cNvSpPr txBox="1"/>
          <p:nvPr/>
        </p:nvSpPr>
        <p:spPr>
          <a:xfrm>
            <a:off x="685800" y="1524000"/>
            <a:ext cx="5545138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j-lt"/>
                <a:ea typeface="+mn-ea"/>
              </a:rPr>
              <a:t>What terms do I need to know? </a:t>
            </a:r>
          </a:p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702B64-20C2-5144-91D1-BB3B41C94674}"/>
              </a:ext>
            </a:extLst>
          </p:cNvPr>
          <p:cNvSpPr txBox="1">
            <a:spLocks/>
          </p:cNvSpPr>
          <p:nvPr/>
        </p:nvSpPr>
        <p:spPr bwMode="auto">
          <a:xfrm>
            <a:off x="4800600" y="20574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poll tax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segregation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Jim Crow system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083A53-1AFB-974D-9687-14EC2C98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</a:t>
            </a:r>
          </a:p>
        </p:txBody>
      </p:sp>
      <p:sp>
        <p:nvSpPr>
          <p:cNvPr id="66562" name="Content Placeholder 5">
            <a:extLst>
              <a:ext uri="{FF2B5EF4-FFF2-40B4-BE49-F238E27FC236}">
                <a16:creationId xmlns:a16="http://schemas.microsoft.com/office/drawing/2014/main" id="{15A3A790-9BFC-4946-8C1E-473F4D52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At the end of Reconstruction, the Conservatives (Democrats, Redeemers, Bourbons) tried to put their Old South back together.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men who were Confederate leaders in the Civil War took over the state.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They believed in white supremacy, the Democratic party, the Confederacy, and Protestant Christianity.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3" name="Slide Number Placeholder 6">
            <a:extLst>
              <a:ext uri="{FF2B5EF4-FFF2-40B4-BE49-F238E27FC236}">
                <a16:creationId xmlns:a16="http://schemas.microsoft.com/office/drawing/2014/main" id="{5A20991E-1EC8-0D4D-8071-F1E9A7F3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138B0-AEB1-5D43-8080-694BD1DFFF9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6C02C2-A0B4-6147-BDEA-E3C511E4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Bourbons and African Americans</a:t>
            </a:r>
          </a:p>
        </p:txBody>
      </p:sp>
      <p:sp>
        <p:nvSpPr>
          <p:cNvPr id="68610" name="Content Placeholder 5">
            <a:extLst>
              <a:ext uri="{FF2B5EF4-FFF2-40B4-BE49-F238E27FC236}">
                <a16:creationId xmlns:a16="http://schemas.microsoft.com/office/drawing/2014/main" id="{1A1D8A54-C83A-6043-AF99-3D2E7243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Wade Hampton III, South Carolina’</a:t>
            </a:r>
            <a:r>
              <a:rPr lang="en-US" altLang="ja-JP" sz="2400">
                <a:ea typeface="ＭＳ Ｐゴシック" panose="020B0600070205080204" pitchFamily="34" charset="-128"/>
              </a:rPr>
              <a:t>s governor after the Civil War, was comparatively moderate on racial issues.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He appointed 86 black men to offices of state government.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He still believed whites should control the most important government offices.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When he left, it became increasingly harder for blacks to vote due to the Eight Box Law.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Only in primarily black areas could Republicans and blacks get elected. 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6">
            <a:extLst>
              <a:ext uri="{FF2B5EF4-FFF2-40B4-BE49-F238E27FC236}">
                <a16:creationId xmlns:a16="http://schemas.microsoft.com/office/drawing/2014/main" id="{E5C39BA0-A792-8140-940A-0C7FC884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C0187-6A1A-734E-B1CF-3EB3910820A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D4239B-0F6F-C84F-9F1D-83A3D9BD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Bourbon Political Issues</a:t>
            </a:r>
          </a:p>
        </p:txBody>
      </p:sp>
      <p:sp>
        <p:nvSpPr>
          <p:cNvPr id="70658" name="Content Placeholder 5">
            <a:extLst>
              <a:ext uri="{FF2B5EF4-FFF2-40B4-BE49-F238E27FC236}">
                <a16:creationId xmlns:a16="http://schemas.microsoft.com/office/drawing/2014/main" id="{CD9533D6-B9AE-9844-BB5C-6CFF29E9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Both black and white schools were poorly funded.</a:t>
            </a:r>
          </a:p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Senator Hampton wanted federal funds for education. Senator Matthew Butler believed that the funds would invite too much federal control into the state government of South Carolina.</a:t>
            </a:r>
          </a:p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Under the Bourbons, prisons had to pay for themselves, duels between men were made illegal, and livestock was required to be kept in fences.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3C09C934-7BBD-2A42-B5A2-1DB88FBA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2C3622-A59E-9440-A458-D873ED94D76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C60FB4-E115-8143-A9B8-32EE3D3E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Ben Tillman Challenges the Bourbons</a:t>
            </a:r>
          </a:p>
        </p:txBody>
      </p:sp>
      <p:sp>
        <p:nvSpPr>
          <p:cNvPr id="72706" name="Content Placeholder 5">
            <a:extLst>
              <a:ext uri="{FF2B5EF4-FFF2-40B4-BE49-F238E27FC236}">
                <a16:creationId xmlns:a16="http://schemas.microsoft.com/office/drawing/2014/main" id="{BBF56FE5-44FC-9247-BB27-A5A09FF6C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young associate of Martin Gary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He was from the group that claimed to have put Wade Hampton in control.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Both Gary and Tillman became disillusioned.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When Martin Gary died, Tillman became a farmer. He built his farming operation for several years until he owned over two-thousand acres.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Though economically he was in the same class as the Bourbons, he considered himself a real farmer and classified them as mere politicians.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6">
            <a:extLst>
              <a:ext uri="{FF2B5EF4-FFF2-40B4-BE49-F238E27FC236}">
                <a16:creationId xmlns:a16="http://schemas.microsoft.com/office/drawing/2014/main" id="{62FCF4DC-A1CA-B141-B5ED-3B804302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FD3405-00DD-3C49-A955-AEC210C82C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27C518-B5CA-B747-9C1C-D430E957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Ben Tillman’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 Entry into Politics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4754" name="Content Placeholder 5">
            <a:extLst>
              <a:ext uri="{FF2B5EF4-FFF2-40B4-BE49-F238E27FC236}">
                <a16:creationId xmlns:a16="http://schemas.microsoft.com/office/drawing/2014/main" id="{7A7C057F-4150-DF4F-B79C-0964DC717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Tillman began his political career with a speech to the Agricultural and Mechanical Society in 1885.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He blamed the Bourbons for the poverty of the farmers, saying that they had forgotten about the real farmers.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He called for a real agricultural college and organized a new Farmer’</a:t>
            </a:r>
            <a:r>
              <a:rPr lang="en-US" altLang="ja-JP" sz="2800">
                <a:ea typeface="ＭＳ Ｐゴシック" panose="020B0600070205080204" pitchFamily="34" charset="-128"/>
              </a:rPr>
              <a:t>s Association.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He was a self-educated man who became one of South Carolina’</a:t>
            </a:r>
            <a:r>
              <a:rPr lang="en-US" altLang="ja-JP" sz="2800">
                <a:ea typeface="ＭＳ Ｐゴシック" panose="020B0600070205080204" pitchFamily="34" charset="-128"/>
              </a:rPr>
              <a:t>s most influential leaders.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6">
            <a:extLst>
              <a:ext uri="{FF2B5EF4-FFF2-40B4-BE49-F238E27FC236}">
                <a16:creationId xmlns:a16="http://schemas.microsoft.com/office/drawing/2014/main" id="{0578AB80-B01C-D048-98D5-6EE2CC44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17A236-13B6-684A-82A2-CE0E7F856B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4975</TotalTime>
  <Words>1024</Words>
  <Application>Microsoft Macintosh PowerPoint</Application>
  <PresentationFormat>On-screen Show (4:3)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Politics:  Bourbons and Tillmanites</vt:lpstr>
      <vt:lpstr>Section 3: Politics:  Bourbons and Tillmanites</vt:lpstr>
      <vt:lpstr>Introduction</vt:lpstr>
      <vt:lpstr>The Bourbons and African Americans</vt:lpstr>
      <vt:lpstr>Bourbon Political Issues</vt:lpstr>
      <vt:lpstr>Ben Tillman Challenges the Bourbons</vt:lpstr>
      <vt:lpstr>Ben Tillman’s Entry into Politics</vt:lpstr>
      <vt:lpstr>The Rise of Agrarian Populism</vt:lpstr>
      <vt:lpstr>Governor Ben Tillman</vt:lpstr>
      <vt:lpstr>Creation of Agricultural and Mechanical Colleges</vt:lpstr>
      <vt:lpstr>The Dispensary</vt:lpstr>
      <vt:lpstr>A New State Constitution</vt:lpstr>
      <vt:lpstr>The System of Jim Crow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499</cp:revision>
  <dcterms:created xsi:type="dcterms:W3CDTF">2010-06-02T19:20:05Z</dcterms:created>
  <dcterms:modified xsi:type="dcterms:W3CDTF">2021-04-09T21:06:07Z</dcterms:modified>
  <cp:category/>
</cp:coreProperties>
</file>