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306" r:id="rId4"/>
    <p:sldId id="307" r:id="rId5"/>
    <p:sldId id="310" r:id="rId6"/>
    <p:sldId id="338" r:id="rId7"/>
    <p:sldId id="339" r:id="rId8"/>
    <p:sldId id="340" r:id="rId9"/>
    <p:sldId id="341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1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049763-1EA0-9742-9CD1-AE7D93D8BF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BB972-60D4-CF4B-9663-DD18730FE5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1886B0-8C93-9B42-967F-C2FA404ABA07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BF674-0F5C-B542-AD1A-7326415F9D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941C1-0055-BB46-B365-62D879814C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53A8E1-5270-4B4E-B72F-4A7C1EDD1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46B155-24D3-8646-93D4-C1B44CDF2F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4E28-7EF4-3041-AEFF-822209B31E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BBE918-27CC-8143-ABE8-0EDB397F9483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480A611-272F-2647-ABBD-4AB275497F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6D4F5F-58F4-AC49-B823-5E7DE1DF5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FF2C6-712A-4647-AAA5-75731787F6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D8513-9082-9C47-887F-1573ABCEF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E37514-EFC1-5B44-A851-92D9E836E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B26E5514-989F-EA46-B619-D51A18DAA9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EB1EF1E7-6539-9148-964A-F02D44F33A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5E4B637F-49FB-D643-9D6B-934538A188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D087D08A-242E-0946-B166-352D71CD63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F6470355-B234-5643-8514-26E887E4B6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BFE734A-5EBE-8845-9713-2E9752487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A5F139BD-C601-724F-AB4B-AC5000F226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449F5E2A-D669-F644-ADD9-D98635F74D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9FF1F00E-4949-094D-975E-8D1997C0C1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D8471646-89A9-F14D-B685-5837B14F0B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8D9136D0-6D65-934D-AEB2-6A012CE8A8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0C588EB7-7686-9B4C-B941-41E2CA7BC1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E1D16E46-E47D-0045-9D35-F72E05B757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B5A1723E-4325-1447-A946-2786115CD0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52639F83-8A56-8D4B-8EA9-AAEC8F2CA4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277CFEAC-7C2B-4344-AB06-99C026691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5E44CCC0-FEB6-634C-BB95-DCDF363D9E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0D565FA4-15B5-784E-84B5-B8EC477C6B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98C86EBC-1820-6343-A6A4-92C3984A34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233801A1-F2EB-ED42-8340-83044ED460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F3204-1BD2-DA47-B2F2-E8D2E021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6283-6471-4B45-88AB-F272A596589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D33F3-96A7-8344-B650-FDE097E5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826D0-57EE-5241-BFA8-4E9DB5E7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E0BD-2151-6B41-86A8-CD4F10AFC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80269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95BCB-1D82-3947-BC58-57CDB924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E604-CEB9-054D-A50D-B99AF9A9DEF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C96FC-D02F-0B4C-A381-C909E79C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F8D28-DD7D-AB4C-999B-1D9ACCBC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33A7-1A3C-834D-80D5-5088DFBFD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161406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95D47-B4E4-3348-B5FF-C660436E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8D7A-E0F1-7B42-A791-29F7D808C44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AC05A-192B-F04D-A9DC-F7BCA417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1A161-BE67-A84C-B404-8F6629A1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7536-EB2E-914A-A560-0C18B2BF3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63278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2BC5AB-93DB-8243-84C2-DF203B73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0C69-D6BA-0847-9894-F3FBE8D2F9D3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98013B-6C7B-A445-BD03-4DF94E79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DF71E3-22E4-A14F-8937-5B4551EB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5854-BDD7-484C-A1DE-4CF2D6684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2760AAB-0FBC-4148-89A3-F3FAA592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011717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19085-3517-F942-9C03-FEDA32FC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F740-11D5-EF4F-8EF9-180B447CA49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EDB24-D525-6044-8C02-9C5E6F3C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1CDB8-057E-344F-AF53-97678771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CDD6-7C3A-9542-AEA9-F32C7A06D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87861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2F1041D-F66B-2A42-9CF5-B71FD980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7399-6B24-D747-9421-C34F74AEAF3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0D41B15-E2B4-0247-8FEB-5E12429F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3BC63AD-8AE7-DE40-9683-AB6C8DDE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79A1-2E23-464F-B0BC-E7BF24795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42ADD4C-8FDD-9742-952F-DFF7BCBCC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185137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527151-7406-C848-AA5C-499877DE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42C4-51CD-8745-B118-0BBAB90391D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056AD8-7414-1649-871B-0C8FBAF3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BB97F0-71D6-1A47-AF7E-7B34C735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8F85-112A-0D4C-BC08-BD4086427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02520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C432D2-327C-6F42-9FCE-49A121B4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2125-2CAD-BA49-8148-3E5A55AAB6D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081C45-1A95-6C4F-85EF-06447750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C835E4-0AEC-544B-B373-4195FD41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FE20-7885-D442-8FC6-BA13C87C6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31301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817792-4D5D-464C-8143-32D23798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4703-8BC8-8A4F-9AA7-268356BC75E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C35177-C8EC-E04E-8D44-DD7CA91B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2AC654-98D2-A74E-B3EC-3755B422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D304-CE72-7049-B108-67572CAD1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73986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B182DB-5B91-6A4B-9958-C2F63177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DBA34-0B5B-6740-9EFC-0989174CDD2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B9C34A-2BAE-7448-9BC0-A8145432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8D57BD-3CC5-164E-A161-95D93057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3679-3BD4-024D-B6DB-0A2C9BE3D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03394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7A4FB1-A7EB-254A-969C-49C2DBE4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4B28-0A17-B046-BD43-5A0600D7110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D51888-F12F-7347-AF74-D0F1B06C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D8B814-F1DC-8B43-B1ED-23F15293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08CE-CCA0-0B41-9020-EE3285BCE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53339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C480E32-FBC7-214E-B062-0B03EA9742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39A3508-33AD-F449-9D3D-EA8EECE61C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217E4-7007-044A-9E30-37534D185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BE9C8B-EAE3-F748-B87C-CD77001EEF0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F86F-47E4-CE4A-833D-1FA2011E5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64E6B-77A4-0140-9A9D-3B007FFB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DACACC-B26F-454C-BD36-B446D72EE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17" r:id="rId3"/>
    <p:sldLayoutId id="2147483826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BCADAC1E-7255-AA47-BC18-369996866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D556D8-9AB9-1249-88D4-5C80812607B0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12: The Progressive Era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58C9A5-8AFD-2B4D-933E-89CF66B74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114FA-4BBC-A748-ABBD-FEA51BED88A2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82949" name="Slide Number Placeholder 3">
            <a:extLst>
              <a:ext uri="{FF2B5EF4-FFF2-40B4-BE49-F238E27FC236}">
                <a16:creationId xmlns:a16="http://schemas.microsoft.com/office/drawing/2014/main" id="{A43BBCEA-601F-D74C-B847-3F4E7B629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9DD67B-57D2-044A-8425-EDD12471BF1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2950" name="TextBox 4">
            <a:extLst>
              <a:ext uri="{FF2B5EF4-FFF2-40B4-BE49-F238E27FC236}">
                <a16:creationId xmlns:a16="http://schemas.microsoft.com/office/drawing/2014/main" id="{90228A85-2A2D-5A43-9451-D7783EE7B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2352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Slide 1: Ted </a:t>
            </a:r>
            <a:r>
              <a:rPr lang="en-US" altLang="en-US" sz="1200" dirty="0" err="1">
                <a:solidFill>
                  <a:schemeClr val="bg1"/>
                </a:solidFill>
              </a:rPr>
              <a:t>Kerwin</a:t>
            </a:r>
            <a:r>
              <a:rPr lang="en-US" altLang="en-US" sz="1200" dirty="0">
                <a:solidFill>
                  <a:schemeClr val="bg1"/>
                </a:solidFill>
              </a:rPr>
              <a:t> Wikimedia Commons; Slide 2: Public Domain Wikimedia Commons; Slide 34: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591A1395-B838-A343-B25E-7961F1262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E3F41C-6860-C346-9E4C-60DD681EE3D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E8ED3-DE2F-714B-AB46-6CEA491CC61C}"/>
              </a:ext>
            </a:extLst>
          </p:cNvPr>
          <p:cNvSpPr/>
          <p:nvPr/>
        </p:nvSpPr>
        <p:spPr>
          <a:xfrm>
            <a:off x="457200" y="4831566"/>
            <a:ext cx="5952067" cy="1160609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F5528-6F08-C84A-898F-307DEABFA3D3}"/>
              </a:ext>
            </a:extLst>
          </p:cNvPr>
          <p:cNvSpPr txBox="1"/>
          <p:nvPr/>
        </p:nvSpPr>
        <p:spPr>
          <a:xfrm>
            <a:off x="457199" y="4851400"/>
            <a:ext cx="556260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Life at the Turn of the Century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Politics in the Progressive Era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America and South Carolina at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D1C7-EFEB-3A49-9651-550CE4F8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America and </a:t>
            </a:r>
            <a:br>
              <a:rPr lang="en-US" dirty="0"/>
            </a:br>
            <a:r>
              <a:rPr lang="en-US" dirty="0"/>
              <a:t>South Carolina at War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4F1ABAB0-B01A-AD4F-901E-7607E367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World War I affect South Carolina? 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68611" name="Slide Number Placeholder 4">
            <a:extLst>
              <a:ext uri="{FF2B5EF4-FFF2-40B4-BE49-F238E27FC236}">
                <a16:creationId xmlns:a16="http://schemas.microsoft.com/office/drawing/2014/main" id="{E2039176-C8C6-0C43-9D8B-1B8E9C09B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948EC-C013-CC44-A619-FDBDCD9857E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94B0-619D-8C4B-96AD-16ED27AE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00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America and </a:t>
            </a:r>
            <a:br>
              <a:rPr lang="en-US" dirty="0"/>
            </a:br>
            <a:r>
              <a:rPr lang="en-US" dirty="0"/>
              <a:t>South Carolina at War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6C8093ED-AE41-8D48-8DA3-D6766437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2672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trench warfare</a:t>
            </a:r>
          </a:p>
          <a:p>
            <a:pPr lvl="1" eaLnBrk="1" hangingPunct="1"/>
            <a:r>
              <a:rPr lang="en-US" altLang="en-US"/>
              <a:t>League of Nations</a:t>
            </a:r>
          </a:p>
          <a:p>
            <a:pPr lvl="1" eaLnBrk="1" hangingPunct="1"/>
            <a:r>
              <a:rPr lang="en-US" altLang="en-US"/>
              <a:t>isolationists 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2DBF8C31-6844-D54F-BEB8-8D907290E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96EBF-0E72-CA4F-8AD7-95CEC1B0243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5">
            <a:extLst>
              <a:ext uri="{FF2B5EF4-FFF2-40B4-BE49-F238E27FC236}">
                <a16:creationId xmlns:a16="http://schemas.microsoft.com/office/drawing/2014/main" id="{5253CDCB-728B-EB49-A5A3-232D488E9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838200"/>
            <a:ext cx="8153400" cy="5638800"/>
          </a:xfrm>
        </p:spPr>
        <p:txBody>
          <a:bodyPr/>
          <a:lstStyle/>
          <a:p>
            <a:pPr eaLnBrk="1" hangingPunct="1"/>
            <a:r>
              <a:rPr lang="en-US" altLang="en-US"/>
              <a:t>America enters the war in 1917 due to continued sinking of American ships.</a:t>
            </a:r>
          </a:p>
          <a:p>
            <a:pPr eaLnBrk="1" hangingPunct="1"/>
            <a:r>
              <a:rPr lang="en-US" altLang="en-US"/>
              <a:t>America joined the Allied Powers and fought the Central Powers.</a:t>
            </a:r>
          </a:p>
          <a:p>
            <a:pPr eaLnBrk="1" hangingPunct="1"/>
            <a:r>
              <a:rPr lang="en-US" altLang="en-US"/>
              <a:t>Wilson created agency to propagandize to increase American support of war.</a:t>
            </a:r>
          </a:p>
          <a:p>
            <a:pPr eaLnBrk="1" hangingPunct="1"/>
            <a:r>
              <a:rPr lang="en-US" altLang="en-US"/>
              <a:t>Government suppressed opposition to war through laws, confiscation, and even imprisonment.</a:t>
            </a:r>
          </a:p>
          <a:p>
            <a:pPr eaLnBrk="1" hangingPunct="1"/>
            <a:r>
              <a:rPr lang="en-US" altLang="en-US"/>
              <a:t>Military was mobilized and men were drafted.</a:t>
            </a:r>
          </a:p>
          <a:p>
            <a:pPr eaLnBrk="1" hangingPunct="1"/>
            <a:r>
              <a:rPr lang="en-US" altLang="en-US"/>
              <a:t>War was mostly fought with trench warfare in Belgium and France.</a:t>
            </a:r>
          </a:p>
          <a:p>
            <a:pPr eaLnBrk="1" hangingPunct="1"/>
            <a:r>
              <a:rPr lang="en-US" altLang="en-US"/>
              <a:t>New tools of war were employed.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2706" name="Slide Number Placeholder 6">
            <a:extLst>
              <a:ext uri="{FF2B5EF4-FFF2-40B4-BE49-F238E27FC236}">
                <a16:creationId xmlns:a16="http://schemas.microsoft.com/office/drawing/2014/main" id="{DC2153C3-C75D-284E-AAA1-A8402A1FC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329921-9D19-C440-A86F-2A630535708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ABB44-4316-A247-AD4C-5F027F3E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America Goes to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5">
            <a:extLst>
              <a:ext uri="{FF2B5EF4-FFF2-40B4-BE49-F238E27FC236}">
                <a16:creationId xmlns:a16="http://schemas.microsoft.com/office/drawing/2014/main" id="{770A79A9-579E-D642-B8BE-AB2BF1117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6477000" cy="5105400"/>
          </a:xfrm>
        </p:spPr>
        <p:txBody>
          <a:bodyPr/>
          <a:lstStyle/>
          <a:p>
            <a:pPr eaLnBrk="1" hangingPunct="1"/>
            <a:r>
              <a:rPr lang="en-US" altLang="en-US"/>
              <a:t>State Council of Defense by Gov. Manning</a:t>
            </a:r>
          </a:p>
          <a:p>
            <a:pPr eaLnBrk="1" hangingPunct="1"/>
            <a:r>
              <a:rPr lang="en-US" altLang="en-US"/>
              <a:t>Speakers bureau for patriotic rallies</a:t>
            </a:r>
          </a:p>
          <a:p>
            <a:pPr eaLnBrk="1" hangingPunct="1"/>
            <a:r>
              <a:rPr lang="en-US" altLang="en-US"/>
              <a:t>Return of July 4</a:t>
            </a:r>
            <a:r>
              <a:rPr lang="en-US" altLang="en-US" baseline="30000"/>
              <a:t>th</a:t>
            </a:r>
            <a:r>
              <a:rPr lang="en-US" altLang="en-US"/>
              <a:t> celebration</a:t>
            </a:r>
          </a:p>
          <a:p>
            <a:pPr eaLnBrk="1" hangingPunct="1"/>
            <a:r>
              <a:rPr lang="en-US" altLang="en-US"/>
              <a:t>Strong anti-German attitudes</a:t>
            </a:r>
          </a:p>
        </p:txBody>
      </p:sp>
      <p:sp>
        <p:nvSpPr>
          <p:cNvPr id="74754" name="Slide Number Placeholder 6">
            <a:extLst>
              <a:ext uri="{FF2B5EF4-FFF2-40B4-BE49-F238E27FC236}">
                <a16:creationId xmlns:a16="http://schemas.microsoft.com/office/drawing/2014/main" id="{DBCB7A57-4C46-4144-901D-1DB1FFBAC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F95F30-AA2A-FB4F-A87B-FB4AE3F0F45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29395A-B9D9-084C-A9F7-9A5988B2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in the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5">
            <a:extLst>
              <a:ext uri="{FF2B5EF4-FFF2-40B4-BE49-F238E27FC236}">
                <a16:creationId xmlns:a16="http://schemas.microsoft.com/office/drawing/2014/main" id="{CBF22096-2B0E-BF49-817C-F5422D490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7086600" cy="5105400"/>
          </a:xfrm>
        </p:spPr>
        <p:txBody>
          <a:bodyPr/>
          <a:lstStyle/>
          <a:p>
            <a:pPr eaLnBrk="1" hangingPunct="1"/>
            <a:r>
              <a:rPr lang="en-US" altLang="en-US"/>
              <a:t>Manpower – over 65,000</a:t>
            </a:r>
          </a:p>
          <a:p>
            <a:pPr eaLnBrk="1" hangingPunct="1"/>
            <a:r>
              <a:rPr lang="en-US" altLang="en-US"/>
              <a:t>Segregated units</a:t>
            </a:r>
          </a:p>
          <a:p>
            <a:pPr eaLnBrk="1" hangingPunct="1"/>
            <a:r>
              <a:rPr lang="en-US" altLang="en-US"/>
              <a:t>Government bonds</a:t>
            </a:r>
          </a:p>
          <a:p>
            <a:pPr eaLnBrk="1" hangingPunct="1"/>
            <a:r>
              <a:rPr lang="en-US" altLang="en-US"/>
              <a:t>Liberty gardens</a:t>
            </a:r>
          </a:p>
          <a:p>
            <a:pPr eaLnBrk="1" hangingPunct="1"/>
            <a:r>
              <a:rPr lang="en-US" altLang="en-US"/>
              <a:t>Meatless and wheatless days</a:t>
            </a:r>
          </a:p>
          <a:p>
            <a:pPr eaLnBrk="1" hangingPunct="1"/>
            <a:r>
              <a:rPr lang="en-US" altLang="en-US"/>
              <a:t>Job replacements by women</a:t>
            </a:r>
          </a:p>
          <a:p>
            <a:pPr eaLnBrk="1" hangingPunct="1"/>
            <a:r>
              <a:rPr lang="en-US" altLang="en-US"/>
              <a:t>African American northern migration to war industries</a:t>
            </a:r>
          </a:p>
          <a:p>
            <a:pPr eaLnBrk="1" hangingPunct="1"/>
            <a:r>
              <a:rPr lang="en-US" altLang="en-US"/>
              <a:t>Bernard Baruch, native son</a:t>
            </a:r>
          </a:p>
          <a:p>
            <a:pPr lvl="1" eaLnBrk="1" hangingPunct="1"/>
            <a:r>
              <a:rPr lang="en-US" altLang="en-US"/>
              <a:t>Chairman of War Industries Board</a:t>
            </a:r>
          </a:p>
          <a:p>
            <a:pPr lvl="1" eaLnBrk="1" hangingPunct="1"/>
            <a:r>
              <a:rPr lang="en-US" altLang="en-US"/>
              <a:t>Advisor to President Wilson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6802" name="Slide Number Placeholder 6">
            <a:extLst>
              <a:ext uri="{FF2B5EF4-FFF2-40B4-BE49-F238E27FC236}">
                <a16:creationId xmlns:a16="http://schemas.microsoft.com/office/drawing/2014/main" id="{CFFEBEE4-9D5B-2C4E-BC45-C657A8529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4F493F-A344-FA41-8A0F-3E28DEFF217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5C99A-5DDB-644E-9C4E-5F0AE898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Carolinians’ Contributions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5">
            <a:extLst>
              <a:ext uri="{FF2B5EF4-FFF2-40B4-BE49-F238E27FC236}">
                <a16:creationId xmlns:a16="http://schemas.microsoft.com/office/drawing/2014/main" id="{2FEF3DCE-EC9E-8344-9CD5-E626932CF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7391400" cy="4267200"/>
          </a:xfrm>
        </p:spPr>
        <p:txBody>
          <a:bodyPr/>
          <a:lstStyle/>
          <a:p>
            <a:pPr eaLnBrk="1" hangingPunct="1"/>
            <a:r>
              <a:rPr lang="en-US" altLang="en-US"/>
              <a:t>Huge increase in employment</a:t>
            </a:r>
          </a:p>
          <a:p>
            <a:pPr eaLnBrk="1" hangingPunct="1"/>
            <a:r>
              <a:rPr lang="en-US" altLang="en-US"/>
              <a:t>Agricultural and industrial production increases</a:t>
            </a:r>
          </a:p>
          <a:p>
            <a:pPr eaLnBrk="1" hangingPunct="1"/>
            <a:r>
              <a:rPr lang="en-US" altLang="en-US"/>
              <a:t>Best economy since 1861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8850" name="Slide Number Placeholder 6">
            <a:extLst>
              <a:ext uri="{FF2B5EF4-FFF2-40B4-BE49-F238E27FC236}">
                <a16:creationId xmlns:a16="http://schemas.microsoft.com/office/drawing/2014/main" id="{B63F744F-796D-C44F-97B1-6EE5A20205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4C7E88-6042-B244-A719-55B23C21F3F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DA8C0C-60AA-1145-8FF5-E4D90A29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War’s Effect on the Economy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5">
            <a:extLst>
              <a:ext uri="{FF2B5EF4-FFF2-40B4-BE49-F238E27FC236}">
                <a16:creationId xmlns:a16="http://schemas.microsoft.com/office/drawing/2014/main" id="{F48AEB7A-C23A-B24C-AFC8-8B2C7E0CC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en-US"/>
              <a:t>Halfhearted European support for League of Nations</a:t>
            </a:r>
          </a:p>
          <a:p>
            <a:pPr eaLnBrk="1" hangingPunct="1"/>
            <a:r>
              <a:rPr lang="en-US" altLang="en-US"/>
              <a:t>Rejection of Treaty of Versailles and League of Nations by U.S. Senate isolationists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0898" name="Slide Number Placeholder 6">
            <a:extLst>
              <a:ext uri="{FF2B5EF4-FFF2-40B4-BE49-F238E27FC236}">
                <a16:creationId xmlns:a16="http://schemas.microsoft.com/office/drawing/2014/main" id="{8BECA970-0331-9549-A88C-9A8BFD04E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70DE0-B83E-D543-9C29-291B09C66A3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47EE38-CB42-7646-9177-5E7D5D43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Disappointments at War’s End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3553</TotalTime>
  <Words>321</Words>
  <Application>Microsoft Macintosh PowerPoint</Application>
  <PresentationFormat>On-screen Show (4:3)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3: America and  South Carolina at War</vt:lpstr>
      <vt:lpstr>Section 3: America and  South Carolina at War</vt:lpstr>
      <vt:lpstr>Introduction &amp; America Goes to War</vt:lpstr>
      <vt:lpstr>South Carolina in the War</vt:lpstr>
      <vt:lpstr>South Carolinians’ Contributions</vt:lpstr>
      <vt:lpstr>War’s Effect on the Economy</vt:lpstr>
      <vt:lpstr>Disappointments at War’s End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416</cp:revision>
  <dcterms:created xsi:type="dcterms:W3CDTF">2010-06-02T19:20:05Z</dcterms:created>
  <dcterms:modified xsi:type="dcterms:W3CDTF">2021-04-09T21:09:19Z</dcterms:modified>
  <cp:category/>
</cp:coreProperties>
</file>