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14" r:id="rId10"/>
    <p:sldId id="31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78BCD0-7823-CC4E-B68D-B3631F39C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B28A1-6676-3247-A2CC-0C97A3D54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CAEDC9-E8FF-5C40-83C8-E31D2EB070B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7B59F-CA9F-7942-97D9-9CC774B2B4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664FD-5F59-084A-8A43-1EFC645B0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407CE-A1DF-BC4D-B2AF-EB06DEDC2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B3490-4E26-B04D-B822-C765C11103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0C6ED-8939-7642-B0E7-8CAD6E66A9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8A626B-0940-A240-8A2F-32935D5AEB15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8A70E5-ECAB-2349-B154-2C5A66DE5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88C358-C63B-BA43-8AE6-A7332719C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3B05D0-3889-D640-8400-3D515C5F6A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A4F51-9F9D-BF44-8734-72E5040A5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A97446-6637-FA4F-95B1-066BD09E4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3E40D31E-F28C-F545-B474-43E954CD32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8411F3F1-053E-6649-BA86-3C8F4CD8B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936981D2-B215-B048-A46E-D528F5A1EF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A3B77762-199A-0749-960C-D0C1A5F82D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DB5C2A5A-9B09-CB49-9633-B6EA5EB8B9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E594AF58-F55B-2B47-9A58-8D8334E77E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515546CC-4670-D24A-BE65-F632A58C4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6EB772A-188A-8A41-B7F2-FA50E340B8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966748B-8C15-AF41-9088-8072AF41E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6874D5DD-35BD-324E-9A86-3F4434DA7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A64DBA10-978E-DE47-B0FE-CA19968F2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ADA51E92-4EBA-4246-8AD9-D93EF050AA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C1F2047-9EE2-704B-A73B-68457D344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0312706B-C227-C441-807E-6D005C7F57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630EE7E7-5AF7-A54D-B46F-A5D99CD95C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AA205B74-7173-5A4B-B429-2C8817EB47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D27A01D1-A2AC-2D4C-B7C0-5D2C095EF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B3F48CC-437D-4A4E-A5A1-C0FF826A5B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D1546CDF-51F8-1649-A5EE-3D874A5FEE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29CD1434-64AA-4B4F-83F9-47B150F81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11F9D-5B3D-C645-8678-17829613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BE0D8-570E-0F4D-AE3D-3FBF0F0D6DF0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AB882-FA1E-324E-A601-40747917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24FF-455C-3849-9BCC-FF8A36A6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5A6C0-DAAF-714D-A427-641FCDF426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960997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8518F-B3B2-F548-8810-6EA3E82E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8033-E0D4-274B-9AFF-40E6056A8EC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5BF3C-C820-7146-B7D0-45DFCB4F6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34647-3310-3142-9974-70CA8BF88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9A60-EDF7-0740-AC51-48B091699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23198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E5DB-ADB2-7F40-9FA6-102CF6CA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ED5-00B2-144B-A1B4-6546257FB9A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E299-E812-5D45-99B4-B994888E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572D3-0F3A-2147-B001-BC2E304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B49C-4CF0-964A-A228-3EFA3A780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49024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E0659C-F2B6-FE41-A817-76169549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70A4A-7065-CE43-831C-0371CE64FF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999579-68A3-5341-B7DB-6C5D861B0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7A28A-1C8C-1043-809D-8C793860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729D-2FA7-F649-97A1-CEB3594A1F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26D2ADB-DD52-764D-9868-D1E632485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75595804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0E775-1079-5949-806C-8AFFA50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C83FE-E950-7448-9A50-49C2C4DBB5A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B45A-1CC1-4F47-AAC9-69EE045D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B08D-C24A-9648-91E7-FF4878C77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4E54-E93F-6447-A008-ACF5CED15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141724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B99DE1C-8CEB-5949-B09D-36B1ED53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115B7-BDE9-6946-AD40-C9DD3E3B014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162A85-25E2-F946-86E1-CEEAA543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7C30CF9-7E3B-184D-AF3E-6800CDCB2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6508-2163-3E4C-8DE4-FFA9E658A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A575FAF-F407-4349-B364-9050B46C29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68205522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A87E8C-8354-A84F-9995-E0AFD5BB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3618-B64E-044C-9355-D15005CFD0F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B3BC8C-447E-EC42-B8D3-6969092A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4C789E-3579-9147-A5C9-31DBA737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62A3-72E8-9644-91F3-466E7F83E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85061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CE3C8E9-D1BC-7142-A057-23680518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A606-1B84-064E-A6BB-AB5EB019388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35F962E-7014-834E-8E2C-8B95B46C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DA0138-99CF-4147-9734-0AFB5D2A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6A89-B551-C44C-BD6D-03022797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812313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3916DF4-1B5A-9846-BBBB-8B8546EB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D0A9-1E63-124D-AB04-5B75FDF08D2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A52753B-CCC3-1D4C-99E9-4450D6CAD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31210E-C637-E149-87FE-D61800E2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8475-FF19-7844-BF90-2CBECC0FE8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401853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31CB36-6B95-194F-B1D2-9B0B4F1A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E7DD-3291-1242-9F4A-1392604B4F1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1693F7-3FE0-7341-9641-C5292C03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4CF992-BBF1-1B4E-AE6A-F73FB599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5D3C4-63E4-2D46-B33F-F9DDC393D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711971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4A89A2-5639-AA47-806C-ED15315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8DACA-5FDA-6741-B2C2-1280421B1016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B6CAE3-7F06-CB43-9E8E-CDFB31F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D57C5B-F925-1A44-A51B-7A8BC6BD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4680-51E9-7647-9CCB-985E968EF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020252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68E2B-3BCA-FD41-9DA2-96D332208D6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73F1004-2DC9-C64E-A086-CE48D73C54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22737-204F-6C4A-951F-D152FB1E6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B3D8963-FBDB-6E40-8A08-E9D6D2FCA862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A2EAC-D61E-6E41-97F5-ED5BB4C01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8F6C-957D-1C4C-99B0-2980E83579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FF2394-A84E-CD4A-BCE6-1926C1F83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903" r:id="rId2"/>
    <p:sldLayoutId id="2147483895" r:id="rId3"/>
    <p:sldLayoutId id="2147483904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AA09A982-DF34-0344-B74B-5D688D05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BC84D-7EA4-5D44-88CC-7CE5CE73BF4C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13: The Transition Twenties and Depression Thirties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0375CC4-AEB7-AA4D-A66D-C462779BD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2D787D-8076-354F-88F6-8674FA8D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Failure of Prohibition</a:t>
            </a:r>
          </a:p>
        </p:txBody>
      </p:sp>
      <p:sp>
        <p:nvSpPr>
          <p:cNvPr id="13314" name="Content Placeholder 5">
            <a:extLst>
              <a:ext uri="{FF2B5EF4-FFF2-40B4-BE49-F238E27FC236}">
                <a16:creationId xmlns:a16="http://schemas.microsoft.com/office/drawing/2014/main" id="{F58EC723-04FA-4444-A211-32E415F85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</a:rPr>
              <a:t>Became law in 1919 with 18</a:t>
            </a:r>
            <a:r>
              <a:rPr lang="en-US" sz="2800" baseline="30000" dirty="0">
                <a:ea typeface="+mn-ea"/>
              </a:rPr>
              <a:t>th</a:t>
            </a:r>
            <a:r>
              <a:rPr lang="en-US" sz="2800" dirty="0">
                <a:ea typeface="+mn-ea"/>
              </a:rPr>
              <a:t> Amendment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Violated widely in all states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Led to disrespect for law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Corrupted law enforcement and public officials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rumrunners, bootleggers, speakeasies</a:t>
            </a:r>
          </a:p>
          <a:p>
            <a:pPr eaLnBrk="1" hangingPunct="1">
              <a:defRPr/>
            </a:pPr>
            <a:r>
              <a:rPr lang="en-US" sz="2800" dirty="0">
                <a:ea typeface="+mn-ea"/>
              </a:rPr>
              <a:t>Repealed in 1933</a:t>
            </a: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lvl="1" eaLnBrk="1" hangingPunct="1">
              <a:defRPr/>
            </a:pPr>
            <a:endParaRPr lang="en-US" dirty="0">
              <a:ea typeface="+mn-ea"/>
            </a:endParaRPr>
          </a:p>
          <a:p>
            <a:pPr marL="457200" lvl="1" indent="0" eaLnBrk="1" hangingPunct="1"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2C7EB662-6EE4-8E4C-B963-E0BBAF6F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51BD15-AAC2-3B42-8255-C72F639962E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BDEE2-0A38-AE47-A938-8503878FF865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hlinkClick r:id="rId3" action="ppaction://hlinksldjump"/>
              </a:rPr>
              <a:t>Return to Main Menu</a:t>
            </a:r>
            <a:endParaRPr 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4274D007-9378-1D4D-8025-B6AE6230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F4F2B8-7A59-0843-880E-BA394C60F0F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5457C-5C22-D849-800F-B70199813C11}"/>
              </a:ext>
            </a:extLst>
          </p:cNvPr>
          <p:cNvSpPr/>
          <p:nvPr/>
        </p:nvSpPr>
        <p:spPr>
          <a:xfrm>
            <a:off x="457200" y="4831566"/>
            <a:ext cx="6781800" cy="14485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F649FC-7597-074D-B085-9CC8E0BC5521}"/>
              </a:ext>
            </a:extLst>
          </p:cNvPr>
          <p:cNvSpPr txBox="1"/>
          <p:nvPr/>
        </p:nvSpPr>
        <p:spPr>
          <a:xfrm>
            <a:off x="457199" y="4848225"/>
            <a:ext cx="6705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rId4" action="ppaction://hlinksldjump"/>
              </a:rPr>
              <a:t>The Twenties: An Era of Transition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The Economy: From Hard Times to Desperate Times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The New Deal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hlinkClick r:id="" action="ppaction://noaction"/>
              </a:rPr>
              <a:t>Politics of the Twenties and Thirties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D70A-9B2D-DE4C-B987-300A0D04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Twenties: An Era of Transition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2D4CE24-D526-354E-AD81-05D3912D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Essential Question: What changes in culture emerged in the 1920s?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A6451E8C-AE6A-CA42-BE40-8FFA6B7A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445CC1-F750-3846-8318-9FEC63FF20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DA2A1-2D1A-F84E-82A9-B66CA0DA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Section 1: The Twenties: An Era of Transition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88B8AB7-091C-9849-B87F-A74F19A11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terms do I need to know?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jazz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Jazz Age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Roaring Twenties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flapper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Harlem Renaissance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Southern Literary Renaissance 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3C7ABE31-4E87-9F49-A4E4-631D321F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18BCF-054B-9B48-B1D3-01AC3006DCA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AC31F3-310A-3849-A7AE-8733DBF4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Introduction &amp; Nationalization of Culture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B90535E1-F745-324D-897A-B6E9C061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Age of consumerism, credit, and materialism - mass production, clever advertising, installment plans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urban culture - changing morals, instant celebrity, rural resistance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Blending of cultures - mass media, jazz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A8AB4394-AE52-7348-B539-BA06DE1C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BE2A5-557D-0447-AFF6-0377D03B3A2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D02421-B385-1B42-8BCF-D8D835B6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Jazz Age or the Roaring Twenties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7332F20F-0A65-F443-A5D6-A6A54B16F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trends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Flappers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Jazz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New dances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automobiles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leisure - reduction of working hours, increase in golf and spectator sports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63BD27F5-25AB-CE47-A280-5D7D8E28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AF6C8A-6B4E-5748-A796-91BEB224DAB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9A9A77-C012-7A4B-A288-0CA5FB5D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A Literary Renaissance &amp; The Harlem Renaissance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25230132-07DE-AC46-B24D-7B812890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Explosion of literature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Disillusioned writers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Critics of materialism, conformity, and consumerism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Harlem Renaissance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Increase in African American writers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Rise of black intellectuals in Harlem - W. E. B. Du Bois, James Weldon Johnson, Langston Hughes, Zora Neale Hurston</a:t>
            </a:r>
          </a:p>
          <a:p>
            <a:pPr lvl="2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6">
            <a:extLst>
              <a:ext uri="{FF2B5EF4-FFF2-40B4-BE49-F238E27FC236}">
                <a16:creationId xmlns:a16="http://schemas.microsoft.com/office/drawing/2014/main" id="{68C7095B-21D1-C64A-BC72-0390382C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11D6D4-F796-814B-9C2E-41E9F4F6721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0476C7-F837-624A-A82A-DAD6BEAA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The Southern Literary Renaissance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B7590EB9-56FA-D648-B659-99EB2F16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Poetry Society of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Archibald Rutledge, first poet laureate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Julia Mood Peterkin, female Pulitzer prize winner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Outside of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William Faulkner, 2 Pulitzer Prizes and Nobel Prize in Literature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Margaret Mitchell – Pulitzer Prize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Thomas Wolfe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Fugitives or Agrarians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Defenders of southern traditions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Robert Penn Warren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Allen Tate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B5FB7DC0-4BF5-7343-B856-9506DDC8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FC9A7D-15D5-CA44-B7BA-BA8A830AE78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064FC6-B8B8-1A47-8AAB-AA559B4C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Defense of Traditional Values</a:t>
            </a:r>
          </a:p>
        </p:txBody>
      </p:sp>
      <p:sp>
        <p:nvSpPr>
          <p:cNvPr id="31746" name="Content Placeholder 5">
            <a:extLst>
              <a:ext uri="{FF2B5EF4-FFF2-40B4-BE49-F238E27FC236}">
                <a16:creationId xmlns:a16="http://schemas.microsoft.com/office/drawing/2014/main" id="{0CFE4599-07F0-DE41-916C-91BA6753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Widespread in rural areas and South Carolina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Viewed cities as evil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Wanted enforcement of blue laws and prohibition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Insisted men control their families</a:t>
            </a:r>
          </a:p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Rebirth of the KKK  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Dedicated to controlling blacks, Jews, Catholics, immigrants, and radicals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Tried to enforce their own values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Gained political importance in several states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Declined after 1925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Disillusioned with leadership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Rejected nationally due to violence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Limited mostly to Upcountry in South Carolina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56AD5003-D862-AD44-AB65-EF501176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F259D5-5497-A945-9C22-9C73EA6906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3688</TotalTime>
  <Words>406</Words>
  <Application>Microsoft Macintosh PowerPoint</Application>
  <PresentationFormat>On-screen Show (4:3)</PresentationFormat>
  <Paragraphs>87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The Twenties: An Era of Transition</vt:lpstr>
      <vt:lpstr>Section 1: The Twenties: An Era of Transition</vt:lpstr>
      <vt:lpstr>Introduction &amp; Nationalization of Culture</vt:lpstr>
      <vt:lpstr>The Jazz Age or the Roaring Twenties</vt:lpstr>
      <vt:lpstr>A Literary Renaissance &amp; The Harlem Renaissance</vt:lpstr>
      <vt:lpstr>The Southern Literary Renaissance</vt:lpstr>
      <vt:lpstr>Defense of Traditional Values</vt:lpstr>
      <vt:lpstr>The Failure of Prohibition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431</cp:revision>
  <dcterms:created xsi:type="dcterms:W3CDTF">2010-06-02T19:20:05Z</dcterms:created>
  <dcterms:modified xsi:type="dcterms:W3CDTF">2021-04-09T21:10:15Z</dcterms:modified>
  <cp:category/>
</cp:coreProperties>
</file>