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0" r:id="rId3"/>
    <p:sldId id="270" r:id="rId4"/>
    <p:sldId id="276" r:id="rId5"/>
    <p:sldId id="275" r:id="rId6"/>
    <p:sldId id="309" r:id="rId7"/>
    <p:sldId id="317" r:id="rId8"/>
    <p:sldId id="346" r:id="rId9"/>
    <p:sldId id="347" r:id="rId10"/>
    <p:sldId id="34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78BCD0-7823-CC4E-B68D-B3631F39C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B28A1-6676-3247-A2CC-0C97A3D54F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FCAEDC9-E8FF-5C40-83C8-E31D2EB070BA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7B59F-CA9F-7942-97D9-9CC774B2B4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664FD-5F59-084A-8A43-1EFC645B0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B407CE-A1DF-BC4D-B2AF-EB06DEDC2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7B3490-4E26-B04D-B822-C765C11103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0C6ED-8939-7642-B0E7-8CAD6E66A9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08A626B-0940-A240-8A2F-32935D5AEB15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88A70E5-ECAB-2349-B154-2C5A66DE50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988C358-C63B-BA43-8AE6-A7332719C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B05D0-3889-D640-8400-3D515C5F6A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A4F51-9F9D-BF44-8734-72E5040A5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A97446-6637-FA4F-95B1-066BD09E4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3E40D31E-F28C-F545-B474-43E954CD32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8411F3F1-053E-6649-BA86-3C8F4CD8B0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8E215217-1443-4548-A5B7-850C17EA90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BAFF6DB6-D816-EB42-8EC6-6F1C05E71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DB5C2A5A-9B09-CB49-9633-B6EA5EB8B9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E594AF58-F55B-2B47-9A58-8D8334E77E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968B8296-F52C-7043-8979-0AE95E8040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07A9441F-1C55-7B4B-A703-78B9BA4580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3A163E7D-D5E5-5E49-A445-DEB5B0737A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EC1EACF5-924F-E74A-BA95-99F17E2F20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95B56D11-E99E-2348-9959-DCEB16B962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B324935E-84BD-774D-94A1-B6D0E4E9BB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202CDB2C-8D45-614F-A377-80A7E13536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682C67CF-E7DA-6F4D-A05B-01C105D60C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CADBB5E2-BB11-A14D-AE95-FEB36B7BD7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3F5AF635-57DD-8E49-8AF6-8B2BCC820D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68442EA9-0AF7-9E43-8836-612391214B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44FA9043-25B1-6243-B3C5-10FB1631DD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314F3653-D89A-AD4A-82A3-E7A5C56B1D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8DFEE1CB-ED8F-384F-9F33-07F51D37B6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11F9D-5B3D-C645-8678-178296136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E0D8-570E-0F4D-AE3D-3FBF0F0D6DF0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AB882-FA1E-324E-A601-40747917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B24FF-455C-3849-9BCC-FF8A36A6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5A6C0-DAAF-714D-A427-641FCDF426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960997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8518F-B3B2-F548-8810-6EA3E82E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8033-E0D4-274B-9AFF-40E6056A8EC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5BF3C-C820-7146-B7D0-45DFCB4F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34647-3310-3142-9974-70CA8BF8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9A60-EDF7-0740-AC51-48B091699A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323198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1E5DB-ADB2-7F40-9FA6-102CF6CA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9ED5-00B2-144B-A1B4-6546257FB9A1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CE299-E812-5D45-99B4-B994888E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572D3-0F3A-2147-B001-BC2E3048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1B49C-4CF0-964A-A228-3EFA3A780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490242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E0659C-F2B6-FE41-A817-76169549B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70A4A-7065-CE43-831C-0371CE64FFA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999579-68A3-5341-B7DB-6C5D861B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17A28A-1C8C-1043-809D-8C793860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729D-2FA7-F649-97A1-CEB3594A1F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26D2ADB-DD52-764D-9868-D1E632485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5595804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0E775-1079-5949-806C-8AFFA504D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83FE-E950-7448-9A50-49C2C4DBB5A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B45A-1CC1-4F47-AAC9-69EE045D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BB08D-C24A-9648-91E7-FF4878C7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4E54-E93F-6447-A008-ACF5CED15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141724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B99DE1C-8CEB-5949-B09D-36B1ED53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115B7-BDE9-6946-AD40-C9DD3E3B014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B162A85-25E2-F946-86E1-CEEAA543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7C30CF9-7E3B-184D-AF3E-6800CDCB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6508-2163-3E4C-8DE4-FFA9E658A5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A575FAF-F407-4349-B364-9050B46C2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820552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A87E8C-8354-A84F-9995-E0AFD5BBC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E3618-B64E-044C-9355-D15005CFD0F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B3BC8C-447E-EC42-B8D3-6969092A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4C789E-3579-9147-A5C9-31DBA737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62A3-72E8-9644-91F3-466E7F83E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850618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CE3C8E9-D1BC-7142-A057-23680518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EA606-1B84-064E-A6BB-AB5EB0193881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35F962E-7014-834E-8E2C-8B95B46C8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DA0138-99CF-4147-9734-0AFB5D2A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6A89-B551-C44C-BD6D-030227978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812313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3916DF4-1B5A-9846-BBBB-8B8546EB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7D0A9-1E63-124D-AB04-5B75FDF08D22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A52753B-CCC3-1D4C-99E9-4450D6CA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31210E-C637-E149-87FE-D61800E2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E8475-FF19-7844-BF90-2CBECC0FE8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401853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31CB36-6B95-194F-B1D2-9B0B4F1A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E7DD-3291-1242-9F4A-1392604B4F1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1693F7-3FE0-7341-9641-C5292C03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4CF992-BBF1-1B4E-AE6A-F73FB599F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5D3C4-63E4-2D46-B33F-F9DDC393DC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711971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4A89A2-5639-AA47-806C-ED153159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DACA-5FDA-6741-B2C2-1280421B101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B6CAE3-7F06-CB43-9E8E-CDFB31FC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D57C5B-F925-1A44-A51B-7A8BC6BD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4680-51E9-7647-9CCB-985E968EF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020252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F368E2B-3BCA-FD41-9DA2-96D332208D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3F1004-2DC9-C64E-A086-CE48D73C54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22737-204F-6C4A-951F-D152FB1E6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B3D8963-FBDB-6E40-8A08-E9D6D2FCA862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A2EAC-D61E-6E41-97F5-ED5BB4C01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A8F6C-957D-1C4C-99B0-2980E8357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FF2394-A84E-CD4A-BCE6-1926C1F83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903" r:id="rId2"/>
    <p:sldLayoutId id="2147483895" r:id="rId3"/>
    <p:sldLayoutId id="2147483904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AA09A982-DF34-0344-B74B-5D688D05C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BC84D-7EA4-5D44-88CC-7CE5CE73BF4C}"/>
              </a:ext>
            </a:extLst>
          </p:cNvPr>
          <p:cNvSpPr txBox="1"/>
          <p:nvPr/>
        </p:nvSpPr>
        <p:spPr>
          <a:xfrm>
            <a:off x="800100" y="513594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13: The Transition Twenties and Depression Thirties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0375CC4-AEB7-AA4D-A66D-C462779BD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E2485A7E-98C4-8C4A-AB27-5E635110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83DC80-A0B2-A147-87E0-39759D8E502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13666" name="Picture 2">
            <a:extLst>
              <a:ext uri="{FF2B5EF4-FFF2-40B4-BE49-F238E27FC236}">
                <a16:creationId xmlns:a16="http://schemas.microsoft.com/office/drawing/2014/main" id="{D8AEF4E2-C258-4540-9017-14618AA55F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2743" y="1028700"/>
            <a:ext cx="8418513" cy="4800600"/>
          </a:xfr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F6099F-18F4-CF4E-B3E6-CCB2DE9FC9A8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4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4274D007-9378-1D4D-8025-B6AE6230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F4F2B8-7A59-0843-880E-BA394C60F0F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5457C-5C22-D849-800F-B70199813C11}"/>
              </a:ext>
            </a:extLst>
          </p:cNvPr>
          <p:cNvSpPr/>
          <p:nvPr/>
        </p:nvSpPr>
        <p:spPr>
          <a:xfrm>
            <a:off x="457200" y="4831566"/>
            <a:ext cx="6781800" cy="14485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F649FC-7597-074D-B085-9CC8E0BC5521}"/>
              </a:ext>
            </a:extLst>
          </p:cNvPr>
          <p:cNvSpPr txBox="1"/>
          <p:nvPr/>
        </p:nvSpPr>
        <p:spPr>
          <a:xfrm>
            <a:off x="457199" y="4848225"/>
            <a:ext cx="67056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rId4" action="ppaction://hlinksldjump"/>
              </a:rPr>
              <a:t>The Twenties: An Era of Transition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rId4" action="ppaction://hlinksldjump"/>
              </a:rPr>
              <a:t>The Economy: From Hard Times to Desperate Times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" action="ppaction://noaction"/>
              </a:rPr>
              <a:t>The New Deal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" action="ppaction://noaction"/>
              </a:rPr>
              <a:t>Politics of the Twenties and Thirties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30DD-6735-3C49-930E-E2015DC97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2: The Economy: From Hard Times to Desperate Times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31AF76DD-BC1A-B84D-BCDC-A42CE7DA5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667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How did scarcity affect South Carolinians in the 1920s and 1930s?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4">
            <a:extLst>
              <a:ext uri="{FF2B5EF4-FFF2-40B4-BE49-F238E27FC236}">
                <a16:creationId xmlns:a16="http://schemas.microsoft.com/office/drawing/2014/main" id="{D8C06323-25B9-7042-8998-3F26D7CD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831DE0-3505-E146-8BEC-F3694E2AC84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3EB8D-E9A5-9B4A-95FA-91A63BD77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2: The Economy: From Hard Times to Desperate Times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2E8B889E-E2AC-EC45-A78E-8005A908D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31242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boll weevils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Great Migration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Great Depression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7891" name="Slide Number Placeholder 4">
            <a:extLst>
              <a:ext uri="{FF2B5EF4-FFF2-40B4-BE49-F238E27FC236}">
                <a16:creationId xmlns:a16="http://schemas.microsoft.com/office/drawing/2014/main" id="{7A699FBD-2930-8A46-A60F-741FCE40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FE9DA7-1AF4-CE42-A27E-D4804D6672B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04BAE2-C5B1-E449-839F-43E2FAF91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Not-So-Roaring Twenties</a:t>
            </a:r>
          </a:p>
        </p:txBody>
      </p:sp>
      <p:sp>
        <p:nvSpPr>
          <p:cNvPr id="16386" name="Content Placeholder 5">
            <a:extLst>
              <a:ext uri="{FF2B5EF4-FFF2-40B4-BE49-F238E27FC236}">
                <a16:creationId xmlns:a16="http://schemas.microsoft.com/office/drawing/2014/main" id="{DE9A38BF-7D4A-BA4A-8B75-20E57B7A7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Agricultural depression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Drop in cotton prices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Plague of boll weevils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Drought wiped out crops being grown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Erosion began to occur in the soil on farms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There was an abundance of abandonment of farms</a:t>
            </a:r>
          </a:p>
          <a:p>
            <a:pPr marL="457200" lvl="1" indent="0" eaLnBrk="1" hangingPunct="1"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sp>
        <p:nvSpPr>
          <p:cNvPr id="39939" name="Slide Number Placeholder 6">
            <a:extLst>
              <a:ext uri="{FF2B5EF4-FFF2-40B4-BE49-F238E27FC236}">
                <a16:creationId xmlns:a16="http://schemas.microsoft.com/office/drawing/2014/main" id="{1E83AED4-915B-0441-BEA8-D26959B8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324F45-A38C-754F-9F65-354FF9AA9A8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138F40-0135-5242-998B-E0FE8A2B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Great Migration</a:t>
            </a:r>
          </a:p>
        </p:txBody>
      </p:sp>
      <p:sp>
        <p:nvSpPr>
          <p:cNvPr id="41986" name="Content Placeholder 5">
            <a:extLst>
              <a:ext uri="{FF2B5EF4-FFF2-40B4-BE49-F238E27FC236}">
                <a16:creationId xmlns:a16="http://schemas.microsoft.com/office/drawing/2014/main" id="{C3EAA8D3-8135-624B-B1B6-8D8AB7A17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Black movement to the north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Began during WWI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Lured by better jobs and more freedom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Ceased to be majority in SC by 1925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Conditions in the north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Discrimination on raises and promotions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Crowded living conditions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Crime and disease was rampant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Political clout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Higher wages to workers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6">
            <a:extLst>
              <a:ext uri="{FF2B5EF4-FFF2-40B4-BE49-F238E27FC236}">
                <a16:creationId xmlns:a16="http://schemas.microsoft.com/office/drawing/2014/main" id="{8DC01FA9-0DA8-5E43-9074-792B50BE0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B7E456-4E6C-DD4A-8B0F-D49BDA72ACA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E12426-B4F8-8D41-B37C-82BAF61D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Textile Industry Triumphs, Then Slumps</a:t>
            </a:r>
          </a:p>
        </p:txBody>
      </p:sp>
      <p:sp>
        <p:nvSpPr>
          <p:cNvPr id="44034" name="Content Placeholder 5">
            <a:extLst>
              <a:ext uri="{FF2B5EF4-FFF2-40B4-BE49-F238E27FC236}">
                <a16:creationId xmlns:a16="http://schemas.microsoft.com/office/drawing/2014/main" id="{872C319D-7DF0-9740-8276-7507658EA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Growth from 1880 to 1920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Tax breaks to mills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Lax safety and sanitation regulations in mills due to the laissez-faire policy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Cheap labor provided by struggling farmers and starving sharecroppers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Nation’</a:t>
            </a:r>
            <a:r>
              <a:rPr lang="en-US" altLang="ja-JP">
                <a:ea typeface="ＭＳ Ｐゴシック" panose="020B0600070205080204" pitchFamily="34" charset="-128"/>
              </a:rPr>
              <a:t>s leader by 1920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5" name="Slide Number Placeholder 6">
            <a:extLst>
              <a:ext uri="{FF2B5EF4-FFF2-40B4-BE49-F238E27FC236}">
                <a16:creationId xmlns:a16="http://schemas.microsoft.com/office/drawing/2014/main" id="{33AF97E0-757E-C740-9AA9-9DBBF41C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538302-5C48-B544-A45C-A882EC673B7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335DDF-1241-404E-9231-B4B3A0F0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Improvements in Mill Village Life &amp; Worsening Conditions inside the Mills</a:t>
            </a:r>
          </a:p>
        </p:txBody>
      </p:sp>
      <p:sp>
        <p:nvSpPr>
          <p:cNvPr id="46082" name="Content Placeholder 5">
            <a:extLst>
              <a:ext uri="{FF2B5EF4-FFF2-40B4-BE49-F238E27FC236}">
                <a16:creationId xmlns:a16="http://schemas.microsoft.com/office/drawing/2014/main" id="{CEFFD263-7F1A-814E-9D15-4EB287472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Positive improvements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Reduction in working hours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Electricity and running water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Increased ownership of luxury items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Negative conditions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Speed-up and stretch-out – management decided to speed up the machines and increase the number of machines that each worker tended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Protests and strikes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Legislative investigation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3" name="Slide Number Placeholder 6">
            <a:extLst>
              <a:ext uri="{FF2B5EF4-FFF2-40B4-BE49-F238E27FC236}">
                <a16:creationId xmlns:a16="http://schemas.microsoft.com/office/drawing/2014/main" id="{B040E5EE-05D6-9A4D-9EFD-81C69DE6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9F20DA-C093-9244-B39D-DFBC529AC20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AB440E-209E-DB48-92F7-1441BA1DA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Great Depression</a:t>
            </a:r>
          </a:p>
        </p:txBody>
      </p:sp>
      <p:sp>
        <p:nvSpPr>
          <p:cNvPr id="20482" name="Content Placeholder 5">
            <a:extLst>
              <a:ext uri="{FF2B5EF4-FFF2-40B4-BE49-F238E27FC236}">
                <a16:creationId xmlns:a16="http://schemas.microsoft.com/office/drawing/2014/main" id="{82808EB2-0B30-2A44-AD79-CA76CDE7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a typeface="+mn-ea"/>
              </a:rPr>
              <a:t>Downward economic spiral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Overproduction/underconsumption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Lay-offs and slowdowns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Declining share values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Bank closing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Rise in unemployment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Lack of money to buy food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Declining per capita income</a:t>
            </a:r>
          </a:p>
          <a:p>
            <a:pPr eaLnBrk="1" hangingPunct="1">
              <a:defRPr/>
            </a:pPr>
            <a:r>
              <a:rPr lang="en-US" sz="2400" dirty="0">
                <a:ea typeface="+mn-ea"/>
              </a:rPr>
              <a:t>Signs of the times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Hoboes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Hoovervilles</a:t>
            </a:r>
          </a:p>
          <a:p>
            <a:pPr marL="457200" lvl="1" indent="0" eaLnBrk="1" hangingPunct="1">
              <a:buFont typeface="Arial" pitchFamily="34" charset="0"/>
              <a:buNone/>
              <a:defRPr/>
            </a:pPr>
            <a:endParaRPr lang="en-US" sz="2400" dirty="0">
              <a:ea typeface="+mn-ea"/>
            </a:endParaRPr>
          </a:p>
          <a:p>
            <a:pPr lvl="1" eaLnBrk="1" hangingPunct="1">
              <a:defRPr/>
            </a:pPr>
            <a:endParaRPr lang="en-US" sz="2400" dirty="0">
              <a:ea typeface="+mn-ea"/>
            </a:endParaRPr>
          </a:p>
          <a:p>
            <a:pPr eaLnBrk="1" hangingPunct="1">
              <a:defRPr/>
            </a:pPr>
            <a:endParaRPr lang="en-US" sz="2400" dirty="0">
              <a:ea typeface="+mn-ea"/>
            </a:endParaRPr>
          </a:p>
          <a:p>
            <a:pPr eaLnBrk="1" hangingPunct="1">
              <a:defRPr/>
            </a:pPr>
            <a:endParaRPr lang="en-US" sz="2400" dirty="0">
              <a:ea typeface="+mn-ea"/>
            </a:endParaRPr>
          </a:p>
          <a:p>
            <a:pPr eaLnBrk="1" hangingPunct="1">
              <a:defRPr/>
            </a:pPr>
            <a:endParaRPr lang="en-US" sz="2400" dirty="0">
              <a:ea typeface="+mn-ea"/>
            </a:endParaRPr>
          </a:p>
          <a:p>
            <a:pPr eaLnBrk="1" hangingPunct="1">
              <a:defRPr/>
            </a:pPr>
            <a:endParaRPr lang="en-US" sz="2400" dirty="0">
              <a:ea typeface="+mn-ea"/>
            </a:endParaRPr>
          </a:p>
          <a:p>
            <a:pPr eaLnBrk="1" hangingPunct="1">
              <a:defRPr/>
            </a:pPr>
            <a:endParaRPr lang="en-US" sz="2400" dirty="0">
              <a:ea typeface="+mn-ea"/>
            </a:endParaRPr>
          </a:p>
        </p:txBody>
      </p:sp>
      <p:sp>
        <p:nvSpPr>
          <p:cNvPr id="48131" name="Slide Number Placeholder 6">
            <a:extLst>
              <a:ext uri="{FF2B5EF4-FFF2-40B4-BE49-F238E27FC236}">
                <a16:creationId xmlns:a16="http://schemas.microsoft.com/office/drawing/2014/main" id="{B8B51ED0-0C93-F74D-AF8F-9450F413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94CA89-2FFA-1B40-A7FE-8042CD13366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3690</TotalTime>
  <Words>333</Words>
  <Application>Microsoft Macintosh PowerPoint</Application>
  <PresentationFormat>On-screen Show (4:3)</PresentationFormat>
  <Paragraphs>88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2: The Economy: From Hard Times to Desperate Times</vt:lpstr>
      <vt:lpstr>Section 2: The Economy: From Hard Times to Desperate Times</vt:lpstr>
      <vt:lpstr>Not-So-Roaring Twenties</vt:lpstr>
      <vt:lpstr>The Great Migration</vt:lpstr>
      <vt:lpstr>The Textile Industry Triumphs, Then Slumps</vt:lpstr>
      <vt:lpstr>Improvements in Mill Village Life &amp; Worsening Conditions inside the Mills</vt:lpstr>
      <vt:lpstr>The Great Depression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434</cp:revision>
  <dcterms:created xsi:type="dcterms:W3CDTF">2010-06-02T19:20:05Z</dcterms:created>
  <dcterms:modified xsi:type="dcterms:W3CDTF">2021-04-09T21:12:00Z</dcterms:modified>
  <cp:category/>
</cp:coreProperties>
</file>