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06" r:id="rId4"/>
    <p:sldId id="307" r:id="rId5"/>
    <p:sldId id="310" r:id="rId6"/>
    <p:sldId id="338" r:id="rId7"/>
    <p:sldId id="339" r:id="rId8"/>
    <p:sldId id="340" r:id="rId9"/>
    <p:sldId id="341" r:id="rId10"/>
    <p:sldId id="349" r:id="rId11"/>
    <p:sldId id="342" r:id="rId12"/>
    <p:sldId id="343" r:id="rId13"/>
    <p:sldId id="350" r:id="rId14"/>
    <p:sldId id="351" r:id="rId15"/>
    <p:sldId id="35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8BCD0-7823-CC4E-B68D-B3631F39C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B28A1-6676-3247-A2CC-0C97A3D54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CAEDC9-E8FF-5C40-83C8-E31D2EB070B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7B59F-CA9F-7942-97D9-9CC774B2B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664FD-5F59-084A-8A43-1EFC645B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407CE-A1DF-BC4D-B2AF-EB06DEDC2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B3490-4E26-B04D-B822-C765C11103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0C6ED-8939-7642-B0E7-8CAD6E66A9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8A626B-0940-A240-8A2F-32935D5AEB15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8A70E5-ECAB-2349-B154-2C5A66DE5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8C358-C63B-BA43-8AE6-A7332719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05D0-3889-D640-8400-3D515C5F6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A4F51-9F9D-BF44-8734-72E5040A5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A97446-6637-FA4F-95B1-066BD09E4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E40D31E-F28C-F545-B474-43E954CD3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8411F3F1-053E-6649-BA86-3C8F4CD8B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FF07A416-1C3B-624D-80F0-3ACF31065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14E2D6F4-11B9-834C-8E8A-5698494EF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3F0A4ABE-A498-5C47-8600-4B6EBBAAFD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35D177FA-CBE1-1748-986E-7411B0AE5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A69E949C-255D-D040-9346-98AEEB23C3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0DB7E977-75F6-CF4A-B8BB-4EFE5525ED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5DF8C6F0-8A98-7C48-9A05-8547BC77F3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B820F22E-3867-C547-8D66-1B4F7301D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66B522EC-BE59-2E44-A473-AE9D39263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EC2580EC-53FC-4F47-B344-37915C51D2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08023C70-3F49-C64B-A5BD-F7E0E0B1B0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B919FF9-0BD0-524B-A94F-63C1E1D53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5C2A5A-9B09-CB49-9633-B6EA5EB8B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594AF58-F55B-2B47-9A58-8D8334E77E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7FB7627E-9576-A544-9817-8D54DA7744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19520734-3221-B74A-BDB0-52190AFFE8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F1736782-7BAE-8243-B7ED-DED58B86B5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BB975B4-78A4-034E-9998-8EEB75CB6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73385E30-7C5E-6F46-BA12-B011356800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2AB4ED39-069B-4A4C-868A-0543CFD09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EDF2611D-A2EF-DE41-B0D0-6010F8E225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CC228070-CC83-4745-A6B3-A0F8DC294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DE77BC91-13E8-6141-A659-5CFEAF5C8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C29F084-17E9-DB4C-B15E-DADDA3E42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CF95B9B8-6418-2E4B-A200-1FAB5CA6FB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5E564138-A961-6C4E-944D-2884BD9F2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C0DAA191-9C65-8A47-A768-5ECDCA9A7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7E2A7139-60BA-C745-9502-2DB39B7FF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1F9D-5B3D-C645-8678-1782961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E0D8-570E-0F4D-AE3D-3FBF0F0D6DF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B882-FA1E-324E-A601-4074791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24FF-455C-3849-9BCC-FF8A36A6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6C0-DAAF-714D-A427-641FCDF42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609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518F-B3B2-F548-8810-6EA3E82E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033-E0D4-274B-9AFF-40E6056A8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BF3C-C820-7146-B7D0-45DFCB4F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4647-3310-3142-9974-70CA8BF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9A60-EDF7-0740-AC51-48B091699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231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E5DB-ADB2-7F40-9FA6-102CF6CA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ED5-00B2-144B-A1B4-6546257FB9A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E299-E812-5D45-99B4-B994888E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72D3-0F3A-2147-B001-BC2E304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B49C-4CF0-964A-A228-3EFA3A780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90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659C-F2B6-FE41-A817-76169549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0A4A-7065-CE43-831C-0371CE64FF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999579-68A3-5341-B7DB-6C5D861B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7A28A-1C8C-1043-809D-8C79386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729D-2FA7-F649-97A1-CEB3594A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6D2ADB-DD52-764D-9868-D1E632485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55958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E775-1079-5949-806C-8AFFA50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3FE-E950-7448-9A50-49C2C4DBB5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B45A-1CC1-4F47-AAC9-69EE045D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B08D-C24A-9648-91E7-FF4878C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4E54-E93F-6447-A008-ACF5CED1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4172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99DE1C-8CEB-5949-B09D-36B1ED5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15B7-BDE9-6946-AD40-C9DD3E3B014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162A85-25E2-F946-86E1-CEEAA543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C30CF9-7E3B-184D-AF3E-6800CDCB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6508-2163-3E4C-8DE4-FFA9E658A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A575FAF-F407-4349-B364-9050B46C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20552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A87E8C-8354-A84F-9995-E0AFD5BB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3618-B64E-044C-9355-D15005CFD0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B3BC8C-447E-EC42-B8D3-6969092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4C789E-3579-9147-A5C9-31DBA73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62A3-72E8-9644-91F3-466E7F83E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5061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E3C8E9-D1BC-7142-A057-23680518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A606-1B84-064E-A6BB-AB5EB019388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5F962E-7014-834E-8E2C-8B95B46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DA0138-99CF-4147-9734-0AFB5D2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A89-B551-C44C-BD6D-03022797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1231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916DF4-1B5A-9846-BBBB-8B8546EB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D0A9-1E63-124D-AB04-5B75FDF08D2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2753B-CCC3-1D4C-99E9-4450D6CA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31210E-C637-E149-87FE-D61800E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8475-FF19-7844-BF90-2CBECC0FE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0185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1CB36-6B95-194F-B1D2-9B0B4F1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E7DD-3291-1242-9F4A-1392604B4F1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693F7-3FE0-7341-9641-C5292C0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4CF992-BBF1-1B4E-AE6A-F73FB599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D3C4-63E4-2D46-B33F-F9DDC393D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1197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4A89A2-5639-AA47-806C-ED15315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DACA-5FDA-6741-B2C2-1280421B10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6CAE3-7F06-CB43-9E8E-CDFB31F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57C5B-F925-1A44-A51B-7A8BC6B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4680-51E9-7647-9CCB-985E968E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2025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68E2B-3BCA-FD41-9DA2-96D332208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3F1004-2DC9-C64E-A086-CE48D73C5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2737-204F-6C4A-951F-D152FB1E6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3D8963-FBDB-6E40-8A08-E9D6D2FCA8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2EAC-D61E-6E41-97F5-ED5BB4C0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8F6C-957D-1C4C-99B0-2980E835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F2394-A84E-CD4A-BCE6-1926C1F83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A09A982-DF34-0344-B74B-5D688D05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C84D-7EA4-5D44-88CC-7CE5CE73BF4C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13: The Transition Twenties and Depression Thirties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375CC4-AEB7-AA4D-A66D-C462779BD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>
            <a:extLst>
              <a:ext uri="{FF2B5EF4-FFF2-40B4-BE49-F238E27FC236}">
                <a16:creationId xmlns:a16="http://schemas.microsoft.com/office/drawing/2014/main" id="{6135E715-4EAE-5447-B327-56979C6B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6C2AFC-D180-E841-A760-8BFB43FADB9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5906D913-1849-DA4D-B9C8-223B631C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37" y="22225"/>
            <a:ext cx="50895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15BCB-48FB-3046-8B32-564BEAEF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PWA and WPA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2E24EF8B-6522-CE46-8764-1413AEAE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Public Works Administration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Provided immediate employment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Built schools, libraries, and courthouses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Works Progress Administration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Built hospitals, highways, bridges, sewer systems, parks, and airports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Supported artists, writers, musicians, and teachers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Employed more people in the state than any other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Provided funding for historic Charleston theatre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628FEC35-DFF3-8F49-A3E2-93064072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959A8-FE46-5644-9D73-6A862945F1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34E98-F4F3-1D44-93DD-C726FBAE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Labor Troubles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53AABC56-69BC-574C-967F-4E3B4ABD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A nationwide General Textile Strike was called by United Textile Workers.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Purpose was to force mill owners to honor new federal standards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Violence erupted between strikers and  strikebreakers, the South Carolina National Guard, law officers, and factory owners at a mill in South Carolina.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The Union lost, and some disheartened workers refused to participate in collective bargaining. 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2E8CF9B4-4C2D-FC4A-819B-D6CC1E9D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DF4D69-96F1-154C-97C1-81A1257D64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AE7BC8-1EA3-C144-ABED-43BC05C4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Santee Cooper Project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46A472DD-CFDC-4D42-B6B8-9645FFA4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 owned utility company providing electricity to rural areas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Known as South Carolina Public Service Authority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Biggest New Deal project in state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Built Lakes Marion and Moultrie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D0858EF9-8E70-5D4D-9658-31B53EE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3CB61-F434-DA4D-A435-2DF480B72D9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F300E1-EDF0-C541-AC1A-561257B9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Reforms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59340D56-FDDE-F041-89CF-962C4E72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role of the federal government increased in the economy and in individuals’</a:t>
            </a:r>
            <a:r>
              <a:rPr lang="en-US" altLang="ja-JP">
                <a:ea typeface="ＭＳ Ｐゴシック" panose="020B0600070205080204" pitchFamily="34" charset="-128"/>
              </a:rPr>
              <a:t> lives.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Agricultural legislation - support for crop prices, reduced crop acreage, increased crop prices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Labor legislation - right to join labor unions, Fair Labor Standards Act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Social Security Act - federal retirement system, payments for disabled persons and children of deceased workers, safety net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Housing reforms - insured loans, affordable mortgage rates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326E8922-CA23-9845-AEA9-0651A175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4CCEB0-E80D-0143-9FA8-C99DCFE4F7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BA4BDD-E454-6D49-8E0A-4450F030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Legacy of the New Deal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B0604F3A-1654-4149-A3B0-A60E9C8C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Survival of the individual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Minimal South Carolina bank failure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Building projects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Labor reforms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Renewal of confidence in government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Negative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 full economic recovery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WWII spending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2572F290-30A8-A34C-95EA-B84093B1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9424E-6C5B-A042-9B0B-3C5F4048E0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4274D007-9378-1D4D-8025-B6AE6230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4F2B8-7A59-0843-880E-BA394C60F0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5457C-5C22-D849-800F-B70199813C11}"/>
              </a:ext>
            </a:extLst>
          </p:cNvPr>
          <p:cNvSpPr/>
          <p:nvPr/>
        </p:nvSpPr>
        <p:spPr>
          <a:xfrm>
            <a:off x="457200" y="4831566"/>
            <a:ext cx="6781800" cy="14485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649FC-7597-074D-B085-9CC8E0BC5521}"/>
              </a:ext>
            </a:extLst>
          </p:cNvPr>
          <p:cNvSpPr txBox="1"/>
          <p:nvPr/>
        </p:nvSpPr>
        <p:spPr>
          <a:xfrm>
            <a:off x="457199" y="4848225"/>
            <a:ext cx="6705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Twenties: An Era of Transition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5" action="ppaction://hlinksldjump"/>
              </a:rPr>
              <a:t>The Economy: From Hard Times to Desperate Times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New Deal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Politics of the Twenties and Thirties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296C-5611-BF43-BACC-B8009FE3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New Deal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2B53F966-0295-6A46-8A51-4BE5BA6B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the New Deal change the lives of South Carolinians?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8DF40A63-BC07-4D42-B500-0B51893F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E62AB-C18A-F449-B894-AB0AB9E4B4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6A1-366C-454E-ADA5-C759C856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New Deal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3435E02-7BC8-124B-BDD4-6664F6F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New Deal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collective bargaining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Social Security Act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72150582-71C1-494B-BF44-940F35D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7A2AB-3A34-BF4A-AEC3-F4702D3B1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25A895E9-24A4-A14E-A07F-E0743F04A3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Herbert Hoover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Not the cause of the Depression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Ineffective in improving conditions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Franklin Roosevelt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Elected by landslide in 1932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Dealt with crisis on the first day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Reducing fears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Giving hope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6322" name="Content Placeholder 1">
            <a:extLst>
              <a:ext uri="{FF2B5EF4-FFF2-40B4-BE49-F238E27FC236}">
                <a16:creationId xmlns:a16="http://schemas.microsoft.com/office/drawing/2014/main" id="{700DED73-3D4D-9D4D-8173-F56F787616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5888" y="2011363"/>
            <a:ext cx="2943225" cy="37052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334368-CFD0-CA42-AC72-FF952102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Relief, Recovery,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and Reform</a:t>
            </a:r>
          </a:p>
        </p:txBody>
      </p:sp>
      <p:sp>
        <p:nvSpPr>
          <p:cNvPr id="56324" name="Slide Number Placeholder 6">
            <a:extLst>
              <a:ext uri="{FF2B5EF4-FFF2-40B4-BE49-F238E27FC236}">
                <a16:creationId xmlns:a16="http://schemas.microsoft.com/office/drawing/2014/main" id="{BC66F30B-3D99-4444-A791-FDD20516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DAC30-2EFF-B142-846E-855D9F672A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BA22A-F3EE-E347-848C-51C2946C51B7}"/>
              </a:ext>
            </a:extLst>
          </p:cNvPr>
          <p:cNvSpPr txBox="1"/>
          <p:nvPr/>
        </p:nvSpPr>
        <p:spPr>
          <a:xfrm>
            <a:off x="5334000" y="5715000"/>
            <a:ext cx="26670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Franklin Roosevelt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6064DC-F147-3645-86FE-5E4DB156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Banking Crisis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720ACF8A-7B92-0841-900C-B961ADD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Roosevelt’</a:t>
            </a:r>
            <a:r>
              <a:rPr lang="en-US" altLang="ja-JP" sz="2800">
                <a:ea typeface="ＭＳ Ｐゴシック" panose="020B0600070205080204" pitchFamily="34" charset="-128"/>
              </a:rPr>
              <a:t>s plan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Ordered a bank holiday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Closed banks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Send in federal inspectors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Reopened healthy banks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Gave assistance to others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Reformed banking system - federal laws, Federal Deposit Insurance Corporation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EF67ACFB-FCD9-9D47-8741-89EE0E1C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113E23-EB41-0949-A873-91783662CF1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C6886D-AEDA-4F48-A673-25DFAAEB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Emergency Relief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0DF79175-D441-644A-967C-F36FD653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Forms of relief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Cash to needy families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Creation of agencies to create jobs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Purpose of relief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Get money into hands of people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Create a demand for goods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Prime the pump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Prevent starvation and suffering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Purpose of recovery and reform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Growth of private, profitable enterprise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Avoidance of another collapse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23016609-A042-9E4D-A81A-10D78423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35CE7-C8C2-E446-87DC-B4E134AA939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9AFA8-71C3-964B-A44C-0FA3DE89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Relief and Jobs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EF72E3D4-D41C-FE4D-A6B5-0D6F2282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Federal relief grants to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Built and repaired bridges, sewer lines, schools, and courthouses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Hired teachers and funded school lunches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Problems with grants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Favoritism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Political connections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FDR’</a:t>
            </a:r>
            <a:r>
              <a:rPr lang="en-US" altLang="ja-JP" sz="2400">
                <a:ea typeface="ＭＳ Ｐゴシック" panose="020B0600070205080204" pitchFamily="34" charset="-128"/>
              </a:rPr>
              <a:t>s Fireside Chats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Explained programs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Built confidence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Proved usefulness of radio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E390D9EF-200D-9940-9EA1-78D7CB87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08BD1C-59DE-204D-A4E0-202BD008B45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EBF4EE7D-DFD9-4E4D-B191-29464794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Civilian Conservation Corps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Hired young men from needy families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Sent money home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Provided food, clothing, shelter, and educational opportunities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Worked on state parks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4514" name="Content Placeholder 1">
            <a:extLst>
              <a:ext uri="{FF2B5EF4-FFF2-40B4-BE49-F238E27FC236}">
                <a16:creationId xmlns:a16="http://schemas.microsoft.com/office/drawing/2014/main" id="{35DBA530-C457-D74E-AD0E-EBE2D4D96F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73313"/>
            <a:ext cx="4038600" cy="29797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4D5C20-9E9C-7B4A-B4F1-0F79BA5B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CCC</a:t>
            </a:r>
          </a:p>
        </p:txBody>
      </p:sp>
      <p:sp>
        <p:nvSpPr>
          <p:cNvPr id="64516" name="Slide Number Placeholder 6">
            <a:extLst>
              <a:ext uri="{FF2B5EF4-FFF2-40B4-BE49-F238E27FC236}">
                <a16:creationId xmlns:a16="http://schemas.microsoft.com/office/drawing/2014/main" id="{1E88465C-751B-A349-8E35-EFFD291A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DEF1E-919A-814D-8586-365B99EEB31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EA00C-67C1-6742-AFB2-092AEB1B4224}"/>
              </a:ext>
            </a:extLst>
          </p:cNvPr>
          <p:cNvSpPr txBox="1"/>
          <p:nvPr/>
        </p:nvSpPr>
        <p:spPr>
          <a:xfrm>
            <a:off x="4648200" y="5391150"/>
            <a:ext cx="411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The CCC renovating a canal in Washington, D.C.  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579</Words>
  <Application>Microsoft Macintosh PowerPoint</Application>
  <PresentationFormat>On-screen Show (4:3)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The New Deal</vt:lpstr>
      <vt:lpstr>Section 3: The New Deal</vt:lpstr>
      <vt:lpstr>Introduction &amp; Relief, Recovery,  and Reform</vt:lpstr>
      <vt:lpstr>The Banking Crisis</vt:lpstr>
      <vt:lpstr>Emergency Relief</vt:lpstr>
      <vt:lpstr>Relief and Jobs</vt:lpstr>
      <vt:lpstr>The CCC</vt:lpstr>
      <vt:lpstr>PowerPoint Presentation</vt:lpstr>
      <vt:lpstr>The PWA and WPA</vt:lpstr>
      <vt:lpstr>Labor Troubles</vt:lpstr>
      <vt:lpstr>The Santee Cooper Project</vt:lpstr>
      <vt:lpstr>Reforms </vt:lpstr>
      <vt:lpstr>The Legacy of the New Deal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433</cp:revision>
  <dcterms:created xsi:type="dcterms:W3CDTF">2010-06-02T19:20:05Z</dcterms:created>
  <dcterms:modified xsi:type="dcterms:W3CDTF">2021-04-09T21:11:40Z</dcterms:modified>
  <cp:category/>
</cp:coreProperties>
</file>