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335" r:id="rId4"/>
    <p:sldId id="336" r:id="rId5"/>
    <p:sldId id="318" r:id="rId6"/>
    <p:sldId id="319" r:id="rId7"/>
    <p:sldId id="320" r:id="rId8"/>
    <p:sldId id="321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78BCD0-7823-CC4E-B68D-B3631F39C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B28A1-6676-3247-A2CC-0C97A3D54F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FCAEDC9-E8FF-5C40-83C8-E31D2EB070BA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7B59F-CA9F-7942-97D9-9CC774B2B4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664FD-5F59-084A-8A43-1EFC645B0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B407CE-A1DF-BC4D-B2AF-EB06DEDC2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B3490-4E26-B04D-B822-C765C11103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0C6ED-8939-7642-B0E7-8CAD6E66A9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08A626B-0940-A240-8A2F-32935D5AEB15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8A70E5-ECAB-2349-B154-2C5A66DE5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88C358-C63B-BA43-8AE6-A7332719C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05D0-3889-D640-8400-3D515C5F6A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A4F51-9F9D-BF44-8734-72E5040A5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A97446-6637-FA4F-95B1-066BD09E4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E40D31E-F28C-F545-B474-43E954CD32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8411F3F1-053E-6649-BA86-3C8F4CD8B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DB5C2A5A-9B09-CB49-9633-B6EA5EB8B9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E594AF58-F55B-2B47-9A58-8D8334E77E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F9759731-D92D-4E40-A3CF-A00BE1A33F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2CCA3BC8-63CF-6A48-B503-614579432E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2AD5BB24-38B6-FE4F-A19D-30A3CDD62B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90707ED5-E09C-F24C-8212-BE5B65B301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9F4448AC-7E4C-0C41-8D74-91014C3F4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C96340CB-629B-8D4A-82B8-07E9804BFF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248F6662-A71B-814B-8BCD-99B33383C2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1B05036F-5FFB-2D47-A11A-FA96B83D73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430F8580-F989-F241-8E15-3F6351DF5B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ADE1E873-A427-5E46-99C4-A34014F0E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4B49A60A-D28F-CE47-AA45-CD832692BA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201215AA-5B87-A74B-BD34-4E56CEA160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6285D84F-B3C6-454B-BBD4-9DE5322286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39EC89AE-E901-E44D-8249-BFDE6798C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11F9D-5B3D-C645-8678-17829613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E0D8-570E-0F4D-AE3D-3FBF0F0D6DF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B882-FA1E-324E-A601-4074791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24FF-455C-3849-9BCC-FF8A36A6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A6C0-DAAF-714D-A427-641FCDF42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96099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8518F-B3B2-F548-8810-6EA3E82E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8033-E0D4-274B-9AFF-40E6056A8EC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BF3C-C820-7146-B7D0-45DFCB4F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4647-3310-3142-9974-70CA8BF8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9A60-EDF7-0740-AC51-48B091699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23198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1E5DB-ADB2-7F40-9FA6-102CF6CA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9ED5-00B2-144B-A1B4-6546257FB9A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E299-E812-5D45-99B4-B994888E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572D3-0F3A-2147-B001-BC2E3048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B49C-4CF0-964A-A228-3EFA3A780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49024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E0659C-F2B6-FE41-A817-76169549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0A4A-7065-CE43-831C-0371CE64FFA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999579-68A3-5341-B7DB-6C5D861B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7A28A-1C8C-1043-809D-8C793860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729D-2FA7-F649-97A1-CEB3594A1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6D2ADB-DD52-764D-9868-D1E632485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559580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0E775-1079-5949-806C-8AFFA504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83FE-E950-7448-9A50-49C2C4DBB5A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B45A-1CC1-4F47-AAC9-69EE045D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B08D-C24A-9648-91E7-FF4878C7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4E54-E93F-6447-A008-ACF5CED15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4172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B99DE1C-8CEB-5949-B09D-36B1ED53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15B7-BDE9-6946-AD40-C9DD3E3B014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162A85-25E2-F946-86E1-CEEAA543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C30CF9-7E3B-184D-AF3E-6800CDCB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6508-2163-3E4C-8DE4-FFA9E658A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A575FAF-F407-4349-B364-9050B46C2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820552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A87E8C-8354-A84F-9995-E0AFD5BB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3618-B64E-044C-9355-D15005CFD0F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B3BC8C-447E-EC42-B8D3-6969092A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4C789E-3579-9147-A5C9-31DBA737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62A3-72E8-9644-91F3-466E7F83E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85061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E3C8E9-D1BC-7142-A057-23680518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A606-1B84-064E-A6BB-AB5EB019388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5F962E-7014-834E-8E2C-8B95B46C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DA0138-99CF-4147-9734-0AFB5D2A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6A89-B551-C44C-BD6D-030227978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81231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916DF4-1B5A-9846-BBBB-8B8546EB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D0A9-1E63-124D-AB04-5B75FDF08D2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52753B-CCC3-1D4C-99E9-4450D6CA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31210E-C637-E149-87FE-D61800E2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8475-FF19-7844-BF90-2CBECC0FE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401853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31CB36-6B95-194F-B1D2-9B0B4F1A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E7DD-3291-1242-9F4A-1392604B4F1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1693F7-3FE0-7341-9641-C5292C03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4CF992-BBF1-1B4E-AE6A-F73FB599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D3C4-63E4-2D46-B33F-F9DDC393D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71197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4A89A2-5639-AA47-806C-ED153159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DACA-5FDA-6741-B2C2-1280421B101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B6CAE3-7F06-CB43-9E8E-CDFB31F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D57C5B-F925-1A44-A51B-7A8BC6BD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4680-51E9-7647-9CCB-985E968EF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02025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368E2B-3BCA-FD41-9DA2-96D332208D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3F1004-2DC9-C64E-A086-CE48D73C5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22737-204F-6C4A-951F-D152FB1E6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3D8963-FBDB-6E40-8A08-E9D6D2FCA86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A2EAC-D61E-6E41-97F5-ED5BB4C01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8F6C-957D-1C4C-99B0-2980E8357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FF2394-A84E-CD4A-BCE6-1926C1F83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AA09A982-DF34-0344-B74B-5D688D05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C84D-7EA4-5D44-88CC-7CE5CE73BF4C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13: The Transition Twenties and Depression Thirties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0375CC4-AEB7-AA4D-A66D-C462779BD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4274D007-9378-1D4D-8025-B6AE6230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F4F2B8-7A59-0843-880E-BA394C60F0F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5457C-5C22-D849-800F-B70199813C11}"/>
              </a:ext>
            </a:extLst>
          </p:cNvPr>
          <p:cNvSpPr/>
          <p:nvPr/>
        </p:nvSpPr>
        <p:spPr>
          <a:xfrm>
            <a:off x="457200" y="4831566"/>
            <a:ext cx="6781800" cy="14485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649FC-7597-074D-B085-9CC8E0BC5521}"/>
              </a:ext>
            </a:extLst>
          </p:cNvPr>
          <p:cNvSpPr txBox="1"/>
          <p:nvPr/>
        </p:nvSpPr>
        <p:spPr>
          <a:xfrm>
            <a:off x="457199" y="4848225"/>
            <a:ext cx="6705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The Twenties: An Era of Transition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The Economy: From Hard Times to Desperate Times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The New Deal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Politics of the Twenties and Thirties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2A66-CF90-3641-9AB0-FC1D0FAB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4: Politics of the Twenties and Thirties</a:t>
            </a:r>
          </a:p>
        </p:txBody>
      </p:sp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D16DDF8D-34CD-1E40-95E3-52C36EB3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What beliefs affected politics in the 1920s and 1930s?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4">
            <a:extLst>
              <a:ext uri="{FF2B5EF4-FFF2-40B4-BE49-F238E27FC236}">
                <a16:creationId xmlns:a16="http://schemas.microsoft.com/office/drawing/2014/main" id="{D37959EB-C9E2-3946-918A-BE6CE354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190964-257D-1244-B8D1-0426BA3EFE7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5F77-A118-EF4D-A291-7FCDC0BC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4: Politics of the Twenties and Thirties</a:t>
            </a:r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A2610A50-9684-8E4B-B3C3-B025D279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Solid South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bond issue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Workers’</a:t>
            </a:r>
            <a:r>
              <a:rPr lang="en-US" altLang="ja-JP">
                <a:ea typeface="ＭＳ Ｐゴシック" panose="020B0600070205080204" pitchFamily="34" charset="-128"/>
              </a:rPr>
              <a:t> compensation law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899" name="Slide Number Placeholder 4">
            <a:extLst>
              <a:ext uri="{FF2B5EF4-FFF2-40B4-BE49-F238E27FC236}">
                <a16:creationId xmlns:a16="http://schemas.microsoft.com/office/drawing/2014/main" id="{C1C789AC-148E-1E4A-B34D-4E6B08E2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7FC5C9-D22B-8041-9F67-C19263A9705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ADEEE-A2D8-544D-895D-7FCC3696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 &amp; John G. Richards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99E72009-DA69-F64A-8E3E-030B37B7C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South Carolina part of the Solid South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Electoral support for only Democrats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All elected officials only Democrats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Richards as governor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Tried to impose his moral values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Increased road building with bond issues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9298B3A0-413B-584F-A5D9-FB731197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CC68B-E0EF-0B4E-84E7-CCDBAEEEA0D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5">
            <a:extLst>
              <a:ext uri="{FF2B5EF4-FFF2-40B4-BE49-F238E27FC236}">
                <a16:creationId xmlns:a16="http://schemas.microsoft.com/office/drawing/2014/main" id="{1688F145-8094-4C43-A3E2-FB2D1C6F2E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Was a southern progressive Democrat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Supportive of progressive farm legislation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Opposed New Deal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Appalled by black members in Democratic Party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4994" name="Content Placeholder 1">
            <a:extLst>
              <a:ext uri="{FF2B5EF4-FFF2-40B4-BE49-F238E27FC236}">
                <a16:creationId xmlns:a16="http://schemas.microsoft.com/office/drawing/2014/main" id="{FEAD26DA-B38F-264A-96ED-DFF64C8CF4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1900" y="1752600"/>
            <a:ext cx="2963863" cy="384968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CFC183-1B90-C742-9550-34CA3CCA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Ellison Durant 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“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Cotton Ed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”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Smith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84996" name="Slide Number Placeholder 6">
            <a:extLst>
              <a:ext uri="{FF2B5EF4-FFF2-40B4-BE49-F238E27FC236}">
                <a16:creationId xmlns:a16="http://schemas.microsoft.com/office/drawing/2014/main" id="{74A694F5-FE61-204E-8346-EE04074B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BDACB-1117-F248-ACAB-245091577E5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4969C-FDFC-6B44-8506-CA4242CD735D}"/>
              </a:ext>
            </a:extLst>
          </p:cNvPr>
          <p:cNvSpPr txBox="1"/>
          <p:nvPr/>
        </p:nvSpPr>
        <p:spPr>
          <a:xfrm>
            <a:off x="4724400" y="5791200"/>
            <a:ext cx="327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Ellison Durant Smith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AC456A-D09C-8241-AE8A-4FFFEBDF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Olin D. Johnston</a:t>
            </a:r>
          </a:p>
        </p:txBody>
      </p:sp>
      <p:sp>
        <p:nvSpPr>
          <p:cNvPr id="87042" name="Content Placeholder 5">
            <a:extLst>
              <a:ext uri="{FF2B5EF4-FFF2-40B4-BE49-F238E27FC236}">
                <a16:creationId xmlns:a16="http://schemas.microsoft.com/office/drawing/2014/main" id="{8EF3619E-A4D1-A747-8C4B-A529701AC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Former mill worker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Graduate of USC law school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Credible with mill workers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Supporter of New Deal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Creator of department of labor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Promoter of workers’</a:t>
            </a:r>
            <a:r>
              <a:rPr lang="en-US" altLang="ja-JP" sz="2400">
                <a:ea typeface="ＭＳ Ｐゴシック" panose="020B0600070205080204" pitchFamily="34" charset="-128"/>
              </a:rPr>
              <a:t> compensation law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Brought electricity to rural state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2EE744F6-472F-2247-8CF5-3CD0C18D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E3DF8A-C568-7A42-B794-64DDC937CC3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ontent Placeholder 5">
            <a:extLst>
              <a:ext uri="{FF2B5EF4-FFF2-40B4-BE49-F238E27FC236}">
                <a16:creationId xmlns:a16="http://schemas.microsoft.com/office/drawing/2014/main" id="{4ACA9FAA-B6DD-FE4C-AA4F-1E727295ED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U. S. Representative and Senator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U.S. Supreme Court Justice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Director of WWII Office of War Mobilization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U. S. Secretary of State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Governor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Ally of President Roosevelt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Promoter of New Deal and Santee Cooper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9090" name="Content Placeholder 1">
            <a:extLst>
              <a:ext uri="{FF2B5EF4-FFF2-40B4-BE49-F238E27FC236}">
                <a16:creationId xmlns:a16="http://schemas.microsoft.com/office/drawing/2014/main" id="{0B88FF8E-B105-1E48-9BCD-0779D775F0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1676400"/>
            <a:ext cx="2924175" cy="37957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36D729-87B4-AF44-A3F0-D52B83C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James F. Byrnes</a:t>
            </a:r>
          </a:p>
        </p:txBody>
      </p:sp>
      <p:sp>
        <p:nvSpPr>
          <p:cNvPr id="89092" name="Slide Number Placeholder 6">
            <a:extLst>
              <a:ext uri="{FF2B5EF4-FFF2-40B4-BE49-F238E27FC236}">
                <a16:creationId xmlns:a16="http://schemas.microsoft.com/office/drawing/2014/main" id="{B15CFF11-0FEC-A449-A253-CF8B7F2B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B544EF-A84F-CC49-9495-C9E32E5D3DF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6523F-220C-7845-A94F-4CA8E42FBB6C}"/>
              </a:ext>
            </a:extLst>
          </p:cNvPr>
          <p:cNvSpPr txBox="1"/>
          <p:nvPr/>
        </p:nvSpPr>
        <p:spPr>
          <a:xfrm>
            <a:off x="4876800" y="5526088"/>
            <a:ext cx="3276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James F. Byrnes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8ABD2B-1700-8846-B0A4-C087949379B6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91141" name="Slide Number Placeholder 3">
            <a:extLst>
              <a:ext uri="{FF2B5EF4-FFF2-40B4-BE49-F238E27FC236}">
                <a16:creationId xmlns:a16="http://schemas.microsoft.com/office/drawing/2014/main" id="{2222919C-6B93-5E4D-95C3-9F6D07D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46E48B-6338-D445-A503-3558DB5E570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1142" name="TextBox 4">
            <a:extLst>
              <a:ext uri="{FF2B5EF4-FFF2-40B4-BE49-F238E27FC236}">
                <a16:creationId xmlns:a16="http://schemas.microsoft.com/office/drawing/2014/main" id="{36D64151-031B-8A4D-BB43-C2CE2114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9646"/>
            <a:ext cx="9144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Slide 1: Ted </a:t>
            </a:r>
            <a:r>
              <a:rPr lang="en-US" altLang="en-US" sz="1000" dirty="0" err="1">
                <a:solidFill>
                  <a:schemeClr val="bg1"/>
                </a:solidFill>
              </a:rPr>
              <a:t>Kerwin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2: Public Domain Wikimedia Commons; Slide 21: Public Domain Wikimedia Commons; Slide 25: Public Domain Wikimedia Commons; Slide 35: Public Domain Wikimedia Commons; Slide 37: Public Domain Wikimedia Commons; Slide 38: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320</Words>
  <Application>Microsoft Macintosh PowerPoint</Application>
  <PresentationFormat>On-screen Show (4:3)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4: Politics of the Twenties and Thirties</vt:lpstr>
      <vt:lpstr>Section 4: Politics of the Twenties and Thirties</vt:lpstr>
      <vt:lpstr>Introduction &amp; John G. Richards</vt:lpstr>
      <vt:lpstr>Ellison Durant “Cotton Ed” Smith</vt:lpstr>
      <vt:lpstr>Olin D. Johnston</vt:lpstr>
      <vt:lpstr>James F. Byrnes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435</cp:revision>
  <dcterms:created xsi:type="dcterms:W3CDTF">2010-06-02T19:20:05Z</dcterms:created>
  <dcterms:modified xsi:type="dcterms:W3CDTF">2021-04-09T21:12:27Z</dcterms:modified>
  <cp:category/>
</cp:coreProperties>
</file>