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70" r:id="rId4"/>
    <p:sldId id="276" r:id="rId5"/>
    <p:sldId id="275" r:id="rId6"/>
    <p:sldId id="309" r:id="rId7"/>
    <p:sldId id="31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83EF71-F7EA-154D-A5BC-36EF1BBC5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299C1-667D-A544-978C-4F71A9F81F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5F9AED-F783-A54A-BF9B-206991E9A272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C89B6-970B-B94C-92C3-E3675B1472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A0D61-2560-4642-A018-869BD97547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0BE3BB-8824-B048-A3E5-29BC991E4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900A9-2CCA-1644-BB28-914DB2F29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CFD49-37EE-664E-87D1-7156FA5624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E6109-456C-E145-9961-ECD086E28C73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112E8A-8803-0E4C-B3CD-E8DD6C2F0D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D590F7-F3A7-A24D-902B-D082CCB7D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850F8-236A-B144-8BC6-8FBF18B1E9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DF575-FC2F-3049-A106-5B42B26C5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512647-3B04-554C-BA66-100D7C734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84970F8-8D74-454D-A30D-16CC2F3DBE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B6BDE96-69CB-D648-B585-98CF784E3C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F878B9F1-0F85-CF4E-AF80-25B62D71C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03375C8-E346-3B45-BBEE-D26B84972A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B8CC2D75-7DF3-8E47-AAF2-0FDA7E4CA6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65036F3E-EAE6-D948-AAA2-F1940734BB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CE83E94F-50F4-6447-8ADF-3DCC4081B0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BFDCFEC6-DE39-EA44-B7B6-1C0F0D38B4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1EFBA705-1B50-E147-885C-04BCF8539F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95EF34B0-8080-7748-A6C2-A7B0768D82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7B447557-9832-3640-8A6B-D30078BC86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1D2BF3D7-FD66-CB4D-AFB4-F2D6DC91FC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02CBB9A8-5739-8D44-B17A-0A90A68346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962F5E2A-D355-F942-8AB4-90FC84098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4A9A-7AD4-264D-958F-0E79F185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39B7-5955-0940-B177-49D9CC97106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1C2FC-26CB-4248-BBDF-256384C4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F2D59-5EA1-F544-A4A5-A3D718D0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01E1-CE01-4744-9FEC-7E59D59BF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62866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3F04-03C3-7B42-AB1A-8E68B9BB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0F17-79B5-BB42-B035-FBCDCCCF220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4D98-A418-774B-9DF0-006F5DDB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C37B-EB16-F740-A356-390D00F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397B-3AEA-E544-95E5-A2DE52577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69603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97D3B-1BCC-3140-A7F5-B7B3A08E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2F97-43E9-6640-908F-715755761C9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E8A50-663C-904B-B29D-96D2CA77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4A76E-F214-5C4B-BD05-27DE99BD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A34-8877-4E4E-9222-0F157F00C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0580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AC6B6B-9AE7-1449-8E87-C854D07A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1BED-87B5-EE4A-832A-7F35964DBF9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8FFCA6-1EF8-8B40-82DC-496FBA43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F75DB3-1B6F-1844-B198-DA39EF80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01F1-C488-7F45-8E3D-6B089F0E6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FD936E7-5DE6-9849-8D3E-AEB15A936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930730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8BC9-BE3E-9445-A3C6-01661A53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5F6C-CDCB-DC45-A6B8-A4A1EED492B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7CA3-1FB1-794F-B552-9533FC7E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D995D-5A46-564E-B143-728AC6DE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C601-8156-634A-B2C0-FBF0CB604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0409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D697AA3-4007-4647-9C8B-FDF2488C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817D-1D2D-934F-8E56-78497945C0C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8E2E5F1-18FF-804F-82E4-565DCB4B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5306FE-BDBB-2748-AA5B-1F4E3EAA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5D4D-21D8-B740-9DD6-64B40C47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1172C2C-6779-F449-BD06-B7DE15D74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808741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318388-4034-A047-B6F1-931E6BEF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0C3E-EABC-904A-8360-46EC7FB2579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59E2C0-BC51-A948-A3E6-656774BD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B4A1E4-3020-9846-B2F5-4DFBC643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0D5B-173C-DC4C-ABFE-81767B12A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44160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ED1E0F-528D-1B45-B0E5-2EAEB321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1360-FCD1-774C-AD15-E172A1F0658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FE22CC-71DD-CF4C-BE95-C1826C0F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E60EF4-394E-D448-9AED-8DAA5557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7E18-7DD1-2B45-AE78-6508E2092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25984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512C67-5CDE-6147-A225-D4F0BE0E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FF9D-5236-5A44-9341-07E0300A893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1B3888-A258-7C47-9A6B-59F2A1BF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F97DD7-FD5C-2946-A291-93C5D03A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DAB0-451C-7F48-BEA6-F5ED51289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560560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BC1DDE-B8DA-C449-9177-4CC6B4ED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DFF6-6EAF-0841-9EF4-3F4B95CC050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769514-2891-CA42-A57F-B2A9317E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03D762-3AE4-7846-8C30-CE5D49F8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9F01-1EAE-DD4B-9E3C-4CF034BAF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56942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6191FC-F8FE-0140-AC1D-8D91FDA0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3DB9-E8B7-3D46-AE59-A246CFA4468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FBCF41-FAB7-D94F-ACBB-78D66E37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9E0BF1-6492-0941-B0AC-2BDEFA61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BD0B-BCDB-C242-B743-2E08C0335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0322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7C3C1C-07C6-0F45-A5A6-9151E3AFF2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1B8D9F-B03C-CC4C-B40F-A0498AF91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40FF3-9E69-8A4D-B3C6-22FA52C28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12E684-D869-364A-A5C4-452B11D3206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1469A-EEC9-374F-A7D0-790BB3CA4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03BD0-7352-B049-9DEC-F2069E101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A74491-FE55-E840-A019-71C8950BF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1" r:id="rId2"/>
    <p:sldLayoutId id="2147483843" r:id="rId3"/>
    <p:sldLayoutId id="2147483852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162A743-6252-7142-8B51-6CDEE9E0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0E1F9-A363-FA43-9F4D-12200C7681C8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14: World War II, Cold War, and Civil Rights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2D42175-503F-DD43-98AB-018CAA5FD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98F6942A-45E4-DC42-B63B-01F4E233A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8C38C1-9D99-D740-B475-0253C2B5CF1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AE37F-6405-CC42-97F4-2680B1A94FC3}"/>
              </a:ext>
            </a:extLst>
          </p:cNvPr>
          <p:cNvSpPr/>
          <p:nvPr/>
        </p:nvSpPr>
        <p:spPr>
          <a:xfrm>
            <a:off x="457200" y="4831566"/>
            <a:ext cx="60960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27308-C85A-5746-9FAC-8D427908C5CA}"/>
              </a:ext>
            </a:extLst>
          </p:cNvPr>
          <p:cNvSpPr txBox="1"/>
          <p:nvPr/>
        </p:nvSpPr>
        <p:spPr>
          <a:xfrm>
            <a:off x="457200" y="4862432"/>
            <a:ext cx="5952067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World War II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South Carolina in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End of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Beginning of the Civil Rights Movement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6C06-C1F2-9C4F-A33A-313ECAF5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South Carolina in the War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8E0D808A-B5E8-EF40-81D2-AE7F8BD98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South Carolinians support the war effort?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EBA117DF-FCD9-FE45-8A06-C1315BA8B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93F457-B25E-4F45-8234-F223DC18188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FC8D-E2B2-324C-B179-5BA72E1D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South Carolina in the War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BE599A6D-C8AE-1541-BFCB-1B9F9D85D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blackout</a:t>
            </a:r>
          </a:p>
          <a:p>
            <a:pPr lvl="1" eaLnBrk="1" hangingPunct="1"/>
            <a:r>
              <a:rPr lang="en-US" altLang="en-US"/>
              <a:t>victory garden</a:t>
            </a:r>
          </a:p>
          <a:p>
            <a:pPr lvl="1" eaLnBrk="1" hangingPunct="1"/>
            <a:r>
              <a:rPr lang="en-US" altLang="en-US"/>
              <a:t>war bonds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1A46D313-E1BB-3D48-8C8D-AF42F2B86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8C9469-271A-7C43-999E-6DE81C133E5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A917CB-EF8E-814A-8891-1F1C5ACA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Economic Impact</a:t>
            </a:r>
          </a:p>
        </p:txBody>
      </p:sp>
      <p:sp>
        <p:nvSpPr>
          <p:cNvPr id="41986" name="Content Placeholder 5">
            <a:extLst>
              <a:ext uri="{FF2B5EF4-FFF2-40B4-BE49-F238E27FC236}">
                <a16:creationId xmlns:a16="http://schemas.microsoft.com/office/drawing/2014/main" id="{5C17114B-71A3-6142-B8DD-074C53466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Employment increased due to war production.</a:t>
            </a:r>
          </a:p>
          <a:p>
            <a:pPr lvl="1" eaLnBrk="1" hangingPunct="1"/>
            <a:r>
              <a:rPr lang="en-US" altLang="en-US" sz="2400"/>
              <a:t>Charleston Navy Yard</a:t>
            </a:r>
          </a:p>
          <a:p>
            <a:pPr lvl="1" eaLnBrk="1" hangingPunct="1"/>
            <a:r>
              <a:rPr lang="en-US" altLang="en-US" sz="2400"/>
              <a:t>Factories</a:t>
            </a:r>
          </a:p>
          <a:p>
            <a:pPr lvl="1" eaLnBrk="1" hangingPunct="1"/>
            <a:r>
              <a:rPr lang="en-US" altLang="en-US" sz="2400"/>
              <a:t>Office workers</a:t>
            </a:r>
          </a:p>
          <a:p>
            <a:pPr lvl="1" eaLnBrk="1" hangingPunct="1"/>
            <a:r>
              <a:rPr lang="en-US" altLang="en-US" sz="2400"/>
              <a:t>Textile mills</a:t>
            </a:r>
          </a:p>
          <a:p>
            <a:pPr eaLnBrk="1" hangingPunct="1"/>
            <a:r>
              <a:rPr lang="en-US" altLang="en-US" sz="2400"/>
              <a:t>Agriculture profits soared.</a:t>
            </a:r>
          </a:p>
          <a:p>
            <a:pPr lvl="1" eaLnBrk="1" hangingPunct="1"/>
            <a:r>
              <a:rPr lang="en-US" altLang="en-US" sz="2400"/>
              <a:t>Workers left for better jobs in industry.</a:t>
            </a:r>
          </a:p>
          <a:p>
            <a:pPr lvl="1" eaLnBrk="1" hangingPunct="1"/>
            <a:r>
              <a:rPr lang="en-US" altLang="en-US" sz="2400"/>
              <a:t>Jobs were filled by women, children, and POWs.</a:t>
            </a:r>
          </a:p>
          <a:p>
            <a:pPr lvl="1" eaLnBrk="1" hangingPunct="1"/>
            <a:r>
              <a:rPr lang="en-US" altLang="en-US" sz="2400"/>
              <a:t>Wages increased.</a:t>
            </a:r>
          </a:p>
          <a:p>
            <a:pPr eaLnBrk="1" hangingPunct="1"/>
            <a:r>
              <a:rPr lang="en-US" altLang="en-US" sz="2400"/>
              <a:t>Industry diversified.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C64A25C9-5F21-B64D-BFBB-24FE43B80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95FC32-61D9-9744-9756-3C0C1C9AF1B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814630-C028-8744-A11E-1D5DCD4B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Local Social Consequences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D7E30DBE-3DE8-3447-8640-E5146447C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Shift of population into 6 counties</a:t>
            </a:r>
          </a:p>
          <a:p>
            <a:pPr eaLnBrk="1" hangingPunct="1"/>
            <a:r>
              <a:rPr lang="en-US" altLang="en-US"/>
              <a:t>40 counties lost population</a:t>
            </a:r>
          </a:p>
          <a:p>
            <a:pPr eaLnBrk="1" hangingPunct="1"/>
            <a:r>
              <a:rPr lang="en-US" altLang="en-US"/>
              <a:t>Housing shortages, overcrowding, and overcharging for rent</a:t>
            </a:r>
          </a:p>
          <a:p>
            <a:pPr eaLnBrk="1" hangingPunct="1"/>
            <a:r>
              <a:rPr lang="en-US" altLang="en-US"/>
              <a:t>Limited success of rent control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2FBC07D0-8E9D-EC4A-9988-9575C89BE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3E4934-6857-954D-BB94-5ADB3E29D4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5">
            <a:extLst>
              <a:ext uri="{FF2B5EF4-FFF2-40B4-BE49-F238E27FC236}">
                <a16:creationId xmlns:a16="http://schemas.microsoft.com/office/drawing/2014/main" id="{B4C56D94-8961-F546-BDAF-A946FE117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/>
              <a:t>Red Cross volunteers</a:t>
            </a:r>
          </a:p>
          <a:p>
            <a:pPr eaLnBrk="1" hangingPunct="1"/>
            <a:r>
              <a:rPr lang="en-US" altLang="en-US"/>
              <a:t>Aircraft spotter and air raid wardens</a:t>
            </a:r>
          </a:p>
          <a:p>
            <a:pPr eaLnBrk="1" hangingPunct="1"/>
            <a:r>
              <a:rPr lang="en-US" altLang="en-US"/>
              <a:t>Coastal cooperation in blackouts</a:t>
            </a:r>
          </a:p>
          <a:p>
            <a:pPr eaLnBrk="1" hangingPunct="1"/>
            <a:r>
              <a:rPr lang="en-US" altLang="en-US"/>
              <a:t>USOs</a:t>
            </a:r>
          </a:p>
          <a:p>
            <a:pPr eaLnBrk="1" hangingPunct="1"/>
            <a:r>
              <a:rPr lang="en-US" altLang="en-US"/>
              <a:t>Victory gardens</a:t>
            </a:r>
          </a:p>
          <a:p>
            <a:pPr eaLnBrk="1" hangingPunct="1"/>
            <a:r>
              <a:rPr lang="en-US" altLang="en-US"/>
              <a:t>Recycling</a:t>
            </a:r>
          </a:p>
          <a:p>
            <a:pPr eaLnBrk="1" hangingPunct="1"/>
            <a:r>
              <a:rPr lang="en-US" altLang="en-US"/>
              <a:t>War bond effort</a:t>
            </a:r>
          </a:p>
          <a:p>
            <a:pPr eaLnBrk="1" hangingPunct="1"/>
            <a:r>
              <a:rPr lang="en-US" altLang="en-US"/>
              <a:t>Armed Forces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6082" name="Content Placeholder 2">
            <a:extLst>
              <a:ext uri="{FF2B5EF4-FFF2-40B4-BE49-F238E27FC236}">
                <a16:creationId xmlns:a16="http://schemas.microsoft.com/office/drawing/2014/main" id="{8EA12CA5-BC09-8744-9489-E7F0799E79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1828800"/>
            <a:ext cx="3824288" cy="329247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FE9921-B6DC-FC4E-A49D-AEE25093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Carolinians Pitch In</a:t>
            </a:r>
          </a:p>
        </p:txBody>
      </p:sp>
      <p:sp>
        <p:nvSpPr>
          <p:cNvPr id="46084" name="Slide Number Placeholder 6">
            <a:extLst>
              <a:ext uri="{FF2B5EF4-FFF2-40B4-BE49-F238E27FC236}">
                <a16:creationId xmlns:a16="http://schemas.microsoft.com/office/drawing/2014/main" id="{D0B3A928-22D6-3647-9844-036C3B95C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A50887-40DF-1C4D-BC7E-4D760796F85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3025B-352F-5A47-A5A0-DBBCBEFA9A2E}"/>
              </a:ext>
            </a:extLst>
          </p:cNvPr>
          <p:cNvSpPr txBox="1"/>
          <p:nvPr/>
        </p:nvSpPr>
        <p:spPr>
          <a:xfrm>
            <a:off x="4953000" y="5181600"/>
            <a:ext cx="3810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</a:rPr>
              <a:t>Bob Hope’s USO Christmas Special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85F11-6B19-7E4F-8F95-539B47FBAACD}"/>
              </a:ext>
            </a:extLst>
          </p:cNvPr>
          <p:cNvSpPr txBox="1"/>
          <p:nvPr/>
        </p:nvSpPr>
        <p:spPr>
          <a:xfrm>
            <a:off x="3385334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207</Words>
  <Application>Microsoft Macintosh PowerPoint</Application>
  <PresentationFormat>On-screen Show (4:3)</PresentationFormat>
  <Paragraphs>61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South Carolina in the War</vt:lpstr>
      <vt:lpstr>Section 2: South Carolina in the War</vt:lpstr>
      <vt:lpstr>The Economic Impact</vt:lpstr>
      <vt:lpstr>Local Social Consequences</vt:lpstr>
      <vt:lpstr>South Carolinians Pitch In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426</cp:revision>
  <dcterms:created xsi:type="dcterms:W3CDTF">2010-06-02T19:20:05Z</dcterms:created>
  <dcterms:modified xsi:type="dcterms:W3CDTF">2021-04-09T21:17:02Z</dcterms:modified>
  <cp:category/>
</cp:coreProperties>
</file>