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60" r:id="rId3"/>
    <p:sldId id="306" r:id="rId4"/>
    <p:sldId id="307" r:id="rId5"/>
    <p:sldId id="310" r:id="rId6"/>
    <p:sldId id="338" r:id="rId7"/>
    <p:sldId id="339" r:id="rId8"/>
    <p:sldId id="340" r:id="rId9"/>
    <p:sldId id="341" r:id="rId10"/>
    <p:sldId id="342" r:id="rId11"/>
    <p:sldId id="343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51" autoAdjust="0"/>
    <p:restoredTop sz="89115" autoAdjust="0"/>
  </p:normalViewPr>
  <p:slideViewPr>
    <p:cSldViewPr>
      <p:cViewPr varScale="1">
        <p:scale>
          <a:sx n="110" d="100"/>
          <a:sy n="110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83EF71-F7EA-154D-A5BC-36EF1BBC51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7299C1-667D-A544-978C-4F71A9F81F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5F9AED-F783-A54A-BF9B-206991E9A272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C89B6-970B-B94C-92C3-E3675B1472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0A0D61-2560-4642-A018-869BD97547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0BE3BB-8824-B048-A3E5-29BC991E4F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E900A9-2CCA-1644-BB28-914DB2F29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CCFD49-37EE-664E-87D1-7156FA56247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5E6109-456C-E145-9961-ECD086E28C73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8112E8A-8803-0E4C-B3CD-E8DD6C2F0D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7D590F7-F3A7-A24D-902B-D082CCB7D5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850F8-236A-B144-8BC6-8FBF18B1E9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DF575-FC2F-3049-A106-5B42B26C56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F512647-3B04-554C-BA66-100D7C7347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784970F8-8D74-454D-A30D-16CC2F3DBE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4B6BDE96-69CB-D648-B585-98CF784E3C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>
            <a:extLst>
              <a:ext uri="{FF2B5EF4-FFF2-40B4-BE49-F238E27FC236}">
                <a16:creationId xmlns:a16="http://schemas.microsoft.com/office/drawing/2014/main" id="{755C7997-D823-8042-B715-217E436621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>
            <a:extLst>
              <a:ext uri="{FF2B5EF4-FFF2-40B4-BE49-F238E27FC236}">
                <a16:creationId xmlns:a16="http://schemas.microsoft.com/office/drawing/2014/main" id="{7C798D69-9B18-5D4B-802C-777A49D15C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>
            <a:extLst>
              <a:ext uri="{FF2B5EF4-FFF2-40B4-BE49-F238E27FC236}">
                <a16:creationId xmlns:a16="http://schemas.microsoft.com/office/drawing/2014/main" id="{6D2AFAF4-E8EC-FB4A-85DF-A2B5121C81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>
            <a:extLst>
              <a:ext uri="{FF2B5EF4-FFF2-40B4-BE49-F238E27FC236}">
                <a16:creationId xmlns:a16="http://schemas.microsoft.com/office/drawing/2014/main" id="{55FCA472-62D5-5E42-93B5-D3A80D196F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F878B9F1-0F85-CF4E-AF80-25B62D71CF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203375C8-E346-3B45-BBEE-D26B84972A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C405DB23-64EF-6848-8358-CF76B4F095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09D6A71E-91FE-004C-B8D4-83C00FDC0C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4B4096BC-4273-0741-8B44-CE4FD092B3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72A395E9-149D-D34F-A23E-E138617D03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id="{87C381F3-0981-A44D-8472-75457D8C78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id="{0B996194-A823-AD47-B7F8-661C9ECD35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F6070FB0-2652-3449-B616-931E96EA9D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B0AB4A1B-15E0-4F4D-8CC2-DE5384D861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82B935D1-7EF9-9343-AA7B-494B6FD478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06681A76-C3DD-2147-97E3-677203A8C1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6C2D2926-A343-904D-BBB0-06876CDAF6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FFB3F5CB-B89B-E842-BB3E-6B6670114A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>
            <a:extLst>
              <a:ext uri="{FF2B5EF4-FFF2-40B4-BE49-F238E27FC236}">
                <a16:creationId xmlns:a16="http://schemas.microsoft.com/office/drawing/2014/main" id="{A538CF16-4296-4548-AB06-E93E76C9B9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>
            <a:extLst>
              <a:ext uri="{FF2B5EF4-FFF2-40B4-BE49-F238E27FC236}">
                <a16:creationId xmlns:a16="http://schemas.microsoft.com/office/drawing/2014/main" id="{9CD73151-F163-794A-8711-2AE0666C58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34A9A-7AD4-264D-958F-0E79F1852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539B7-5955-0940-B177-49D9CC97106D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1C2FC-26CB-4248-BBDF-256384C44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F2D59-5EA1-F544-A4A5-A3D718D04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01E1-CE01-4744-9FEC-7E59D59BF8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628661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03F04-03C3-7B42-AB1A-8E68B9BB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40F17-79B5-BB42-B035-FBCDCCCF2208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E4D98-A418-774B-9DF0-006F5DDB0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DC37B-EB16-F740-A356-390D00FF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3397B-3AEA-E544-95E5-A2DE52577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969603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97D3B-1BCC-3140-A7F5-B7B3A08EE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82F97-43E9-6640-908F-715755761C90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E8A50-663C-904B-B29D-96D2CA77A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4A76E-F214-5C4B-BD05-27DE99BD1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69A34-8877-4E4E-9222-0F157F00C1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605808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AC6B6B-9AE7-1449-8E87-C854D07AF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11BED-87B5-EE4A-832A-7F35964DBF99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8FFCA6-1EF8-8B40-82DC-496FBA43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F75DB3-1B6F-1844-B198-DA39EF80B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801F1-C488-7F45-8E3D-6B089F0E65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2FD936E7-5DE6-9849-8D3E-AEB15A9363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79307308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B8BC9-BE3E-9445-A3C6-01661A539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95F6C-CDCB-DC45-A6B8-A4A1EED492B8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67CA3-1FB1-794F-B552-9533FC7E8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D995D-5A46-564E-B143-728AC6DE0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8C601-8156-634A-B2C0-FBF0CB6041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904090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D697AA3-4007-4647-9C8B-FDF2488C8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7817D-1D2D-934F-8E56-78497945C0C5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8E2E5F1-18FF-804F-82E4-565DCB4B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75306FE-BDBB-2748-AA5B-1F4E3EAA9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25D4D-21D8-B740-9DD6-64B40C47C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01172C2C-6779-F449-BD06-B7DE15D74B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58087414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A318388-4034-A047-B6F1-931E6BEFE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C0C3E-EABC-904A-8360-46EC7FB25797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459E2C0-BC51-A948-A3E6-656774BD5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B4A1E4-3020-9846-B2F5-4DFBC6438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60D5B-173C-DC4C-ABFE-81767B12AB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441607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7ED1E0F-528D-1B45-B0E5-2EAEB3215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81360-FCD1-774C-AD15-E172A1F06588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3FE22CC-71DD-CF4C-BE95-C1826C0F9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AE60EF4-394E-D448-9AED-8DAA55574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07E18-7DD1-2B45-AE78-6508E2092A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259844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A512C67-5CDE-6147-A225-D4F0BE0E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BFF9D-5236-5A44-9341-07E0300A893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61B3888-A258-7C47-9A6B-59F2A1BF7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BF97DD7-FD5C-2946-A291-93C5D03AD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6DAB0-451C-7F48-BEA6-F5ED512892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560560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BC1DDE-B8DA-C449-9177-4CC6B4ED6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7DFF6-6EAF-0841-9EF4-3F4B95CC050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769514-2891-CA42-A57F-B2A9317E4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03D762-3AE4-7846-8C30-CE5D49F8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D9F01-1EAE-DD4B-9E3C-4CF034BAFD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569429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6191FC-F8FE-0140-AC1D-8D91FDA09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43DB9-E8B7-3D46-AE59-A246CFA4468F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FBCF41-FAB7-D94F-ACBB-78D66E37E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9E0BF1-6492-0941-B0AC-2BDEFA610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BBD0B-BCDB-C242-B743-2E08C03355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703226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67C3C1C-07C6-0F45-A5A6-9151E3AFF27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A1B8D9F-B03C-CC4C-B40F-A0498AF912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40FF3-9E69-8A4D-B3C6-22FA52C28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12E684-D869-364A-A5C4-452B11D3206E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1469A-EEC9-374F-A7D0-790BB3CA4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03BD0-7352-B049-9DEC-F2069E101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5A74491-FE55-E840-A019-71C8950BFB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51" r:id="rId2"/>
    <p:sldLayoutId id="2147483843" r:id="rId3"/>
    <p:sldLayoutId id="2147483852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E162A743-6252-7142-8B51-6CDEE9E02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2022 Clairmont Press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30E1F9-A363-FA43-9F4D-12200C7681C8}"/>
              </a:ext>
            </a:extLst>
          </p:cNvPr>
          <p:cNvSpPr txBox="1"/>
          <p:nvPr/>
        </p:nvSpPr>
        <p:spPr>
          <a:xfrm>
            <a:off x="800100" y="5135940"/>
            <a:ext cx="7543800" cy="156966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14: World War II, Cold War, and Civil Rights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2D42175-503F-DD43-98AB-018CAA5FDA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3B0926-8DD0-A647-AAB0-C2A382AB6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Effects of the Cold War on </a:t>
            </a:r>
            <a:br>
              <a:rPr lang="en-US" dirty="0"/>
            </a:br>
            <a:r>
              <a:rPr lang="en-US" dirty="0"/>
              <a:t>South Carolina</a:t>
            </a:r>
          </a:p>
        </p:txBody>
      </p:sp>
      <p:sp>
        <p:nvSpPr>
          <p:cNvPr id="62466" name="Content Placeholder 5">
            <a:extLst>
              <a:ext uri="{FF2B5EF4-FFF2-40B4-BE49-F238E27FC236}">
                <a16:creationId xmlns:a16="http://schemas.microsoft.com/office/drawing/2014/main" id="{E9D5DC7A-2BE5-5949-A546-129B0972B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Military bases</a:t>
            </a:r>
          </a:p>
          <a:p>
            <a:pPr eaLnBrk="1" hangingPunct="1"/>
            <a:r>
              <a:rPr lang="en-US" altLang="en-US"/>
              <a:t>National defense projects</a:t>
            </a:r>
          </a:p>
          <a:p>
            <a:pPr eaLnBrk="1" hangingPunct="1"/>
            <a:r>
              <a:rPr lang="en-US" altLang="en-US"/>
              <a:t>Federal aid to education</a:t>
            </a:r>
          </a:p>
          <a:p>
            <a:pPr eaLnBrk="1" hangingPunct="1"/>
            <a:r>
              <a:rPr lang="en-US" altLang="en-US"/>
              <a:t>Interstate Highway System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62467" name="Slide Number Placeholder 6">
            <a:extLst>
              <a:ext uri="{FF2B5EF4-FFF2-40B4-BE49-F238E27FC236}">
                <a16:creationId xmlns:a16="http://schemas.microsoft.com/office/drawing/2014/main" id="{112F425E-0B19-C44A-A334-BA21C30042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FDA534-ABB4-494E-8D48-654B8A0C429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691CC3-FE90-3849-8224-DC9A02A6D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Savannah River Site</a:t>
            </a:r>
          </a:p>
        </p:txBody>
      </p:sp>
      <p:sp>
        <p:nvSpPr>
          <p:cNvPr id="64514" name="Content Placeholder 5">
            <a:extLst>
              <a:ext uri="{FF2B5EF4-FFF2-40B4-BE49-F238E27FC236}">
                <a16:creationId xmlns:a16="http://schemas.microsoft.com/office/drawing/2014/main" id="{37730776-8D8A-B54C-AAAB-A30F3F5C9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Built in the early 1950s by federal government</a:t>
            </a:r>
          </a:p>
          <a:p>
            <a:pPr eaLnBrk="1" hangingPunct="1"/>
            <a:r>
              <a:rPr lang="en-US" altLang="en-US"/>
              <a:t>Produced plutonium and tritium for nuclear weapons</a:t>
            </a:r>
          </a:p>
          <a:p>
            <a:pPr eaLnBrk="1" hangingPunct="1"/>
            <a:r>
              <a:rPr lang="en-US" altLang="en-US"/>
              <a:t>Relocated residents of several cities and towns</a:t>
            </a:r>
          </a:p>
          <a:p>
            <a:pPr eaLnBrk="1" hangingPunct="1"/>
            <a:r>
              <a:rPr lang="en-US" altLang="en-US"/>
              <a:t>Created jobs </a:t>
            </a:r>
          </a:p>
          <a:p>
            <a:pPr eaLnBrk="1" hangingPunct="1"/>
            <a:r>
              <a:rPr lang="en-US" altLang="en-US"/>
              <a:t>Increased population</a:t>
            </a:r>
          </a:p>
          <a:p>
            <a:pPr eaLnBrk="1" hangingPunct="1"/>
            <a:r>
              <a:rPr lang="en-US" altLang="en-US"/>
              <a:t>Boosted the ecomony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64515" name="Slide Number Placeholder 6">
            <a:extLst>
              <a:ext uri="{FF2B5EF4-FFF2-40B4-BE49-F238E27FC236}">
                <a16:creationId xmlns:a16="http://schemas.microsoft.com/office/drawing/2014/main" id="{2F15A6F8-7FAB-F641-9281-8C275D9837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769B8C-FFE1-7A44-BB46-F2279142D76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616CD1-1EF0-624A-9BCC-36041AAC1949}"/>
              </a:ext>
            </a:extLst>
          </p:cNvPr>
          <p:cNvSpPr txBox="1"/>
          <p:nvPr/>
        </p:nvSpPr>
        <p:spPr>
          <a:xfrm>
            <a:off x="3385334" y="635635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3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4">
            <a:extLst>
              <a:ext uri="{FF2B5EF4-FFF2-40B4-BE49-F238E27FC236}">
                <a16:creationId xmlns:a16="http://schemas.microsoft.com/office/drawing/2014/main" id="{98F6942A-45E4-DC42-B63B-01F4E233A9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8C38C1-9D99-D740-B475-0253C2B5CF1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3AE37F-6405-CC42-97F4-2680B1A94FC3}"/>
              </a:ext>
            </a:extLst>
          </p:cNvPr>
          <p:cNvSpPr/>
          <p:nvPr/>
        </p:nvSpPr>
        <p:spPr>
          <a:xfrm>
            <a:off x="457200" y="4831566"/>
            <a:ext cx="6096000" cy="152478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A27308-C85A-5746-9FAC-8D427908C5CA}"/>
              </a:ext>
            </a:extLst>
          </p:cNvPr>
          <p:cNvSpPr txBox="1"/>
          <p:nvPr/>
        </p:nvSpPr>
        <p:spPr>
          <a:xfrm>
            <a:off x="457200" y="4862432"/>
            <a:ext cx="5952067" cy="1323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World War II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South Carolina in the War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The End of the War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4: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The Beginning of the Civil Rights Movement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BE62B-701C-FD49-9DCA-FCA777B3B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3: The End of the War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DCA9120D-7ED7-ED45-A4E8-9E149D6E9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Essential Question: How did consequences of the war affect the lives of South Carolinians? </a:t>
            </a:r>
          </a:p>
          <a:p>
            <a:pPr eaLnBrk="1" hangingPunct="1"/>
            <a:endParaRPr lang="en-US" altLang="en-US"/>
          </a:p>
          <a:p>
            <a:pPr lvl="1" eaLnBrk="1" hangingPunct="1">
              <a:buFont typeface="Wingdings" pitchFamily="2" charset="2"/>
              <a:buChar char="Ø"/>
            </a:pPr>
            <a:endParaRPr lang="en-US" altLang="en-US"/>
          </a:p>
        </p:txBody>
      </p:sp>
      <p:sp>
        <p:nvSpPr>
          <p:cNvPr id="48131" name="Slide Number Placeholder 4">
            <a:extLst>
              <a:ext uri="{FF2B5EF4-FFF2-40B4-BE49-F238E27FC236}">
                <a16:creationId xmlns:a16="http://schemas.microsoft.com/office/drawing/2014/main" id="{77A5196E-FB58-8B42-A9AC-32CBD0EEBC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3F0EEA-7C78-F14D-83C1-F54AAE74443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6EBD4-AF45-6C45-BF8D-8433BCCFC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3: The End of the War</a:t>
            </a:r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E5854B7B-54D0-FD4B-B627-21281DDE5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terms do I need to know? </a:t>
            </a:r>
          </a:p>
          <a:p>
            <a:pPr lvl="1" eaLnBrk="1" hangingPunct="1"/>
            <a:r>
              <a:rPr lang="en-US" altLang="en-US"/>
              <a:t>genocide</a:t>
            </a:r>
          </a:p>
          <a:p>
            <a:pPr lvl="1" eaLnBrk="1" hangingPunct="1"/>
            <a:r>
              <a:rPr lang="en-US" altLang="en-US"/>
              <a:t>consumerism</a:t>
            </a:r>
          </a:p>
          <a:p>
            <a:pPr lvl="1" eaLnBrk="1" hangingPunct="1"/>
            <a:r>
              <a:rPr lang="en-US" altLang="en-US"/>
              <a:t>postwar baby boom</a:t>
            </a:r>
          </a:p>
          <a:p>
            <a:pPr lvl="1" eaLnBrk="1" hangingPunct="1"/>
            <a:r>
              <a:rPr lang="en-US" altLang="en-US"/>
              <a:t>GI Bill of Rights</a:t>
            </a:r>
          </a:p>
          <a:p>
            <a:pPr lvl="1" eaLnBrk="1" hangingPunct="1"/>
            <a:r>
              <a:rPr lang="en-US" altLang="en-US"/>
              <a:t>Cold War</a:t>
            </a:r>
          </a:p>
          <a:p>
            <a:pPr lvl="1" eaLnBrk="1" hangingPunct="1"/>
            <a:r>
              <a:rPr lang="en-US" altLang="en-US"/>
              <a:t>containment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</p:txBody>
      </p:sp>
      <p:sp>
        <p:nvSpPr>
          <p:cNvPr id="50179" name="Slide Number Placeholder 4">
            <a:extLst>
              <a:ext uri="{FF2B5EF4-FFF2-40B4-BE49-F238E27FC236}">
                <a16:creationId xmlns:a16="http://schemas.microsoft.com/office/drawing/2014/main" id="{1B827A83-5989-B94A-BC57-D4DB9A55A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EA99EC-670A-F040-BBDC-54653D8ADF3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CC006B-1D7D-9840-B321-6F0E8CE5E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Introduction</a:t>
            </a:r>
          </a:p>
        </p:txBody>
      </p:sp>
      <p:sp>
        <p:nvSpPr>
          <p:cNvPr id="52226" name="Content Placeholder 5">
            <a:extLst>
              <a:ext uri="{FF2B5EF4-FFF2-40B4-BE49-F238E27FC236}">
                <a16:creationId xmlns:a16="http://schemas.microsoft.com/office/drawing/2014/main" id="{4A996D16-3375-D24F-B0E4-EE56B14AF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Germany surrendered May 8, 1945. </a:t>
            </a:r>
          </a:p>
          <a:p>
            <a:pPr eaLnBrk="1" hangingPunct="1"/>
            <a:r>
              <a:rPr lang="en-US" altLang="en-US"/>
              <a:t>Japan surrendered August 13, 1945 after atomic bomb.</a:t>
            </a:r>
          </a:p>
          <a:p>
            <a:pPr eaLnBrk="1" hangingPunct="1"/>
            <a:r>
              <a:rPr lang="en-US" altLang="en-US"/>
              <a:t>Nazi Germany’s policy of genocide becomes apparent.</a:t>
            </a:r>
          </a:p>
          <a:p>
            <a:pPr eaLnBrk="1" hangingPunct="1"/>
            <a:r>
              <a:rPr lang="en-US" altLang="en-US"/>
              <a:t>Roosevelt dies on April 12, 1945 and Truman takes office.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52227" name="Slide Number Placeholder 6">
            <a:extLst>
              <a:ext uri="{FF2B5EF4-FFF2-40B4-BE49-F238E27FC236}">
                <a16:creationId xmlns:a16="http://schemas.microsoft.com/office/drawing/2014/main" id="{A9A3402C-9BDA-324C-A663-46BCE2877F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46B304-1779-134E-A355-A2D5C07052F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ontent Placeholder 5">
            <a:extLst>
              <a:ext uri="{FF2B5EF4-FFF2-40B4-BE49-F238E27FC236}">
                <a16:creationId xmlns:a16="http://schemas.microsoft.com/office/drawing/2014/main" id="{61F07FEF-6972-6A47-8DB6-C6E9EBCDBD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Fear of oversupply of workers and unemployment due to returning soldiers unrealized </a:t>
            </a:r>
          </a:p>
          <a:p>
            <a:pPr eaLnBrk="1" hangingPunct="1"/>
            <a:r>
              <a:rPr lang="en-US" altLang="en-US"/>
              <a:t>Rise of consumerism, G.I. Bill, and the Cold War kept economy prosperous. 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54274" name="Content Placeholder 2">
            <a:extLst>
              <a:ext uri="{FF2B5EF4-FFF2-40B4-BE49-F238E27FC236}">
                <a16:creationId xmlns:a16="http://schemas.microsoft.com/office/drawing/2014/main" id="{A1A6B265-71E9-2B45-A8FE-51E599DB14E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43400" y="2057400"/>
            <a:ext cx="4092575" cy="312420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522E74C-AEFF-4649-9481-BF874FC08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Economy Remains Strong</a:t>
            </a:r>
          </a:p>
        </p:txBody>
      </p:sp>
      <p:sp>
        <p:nvSpPr>
          <p:cNvPr id="54276" name="Slide Number Placeholder 6">
            <a:extLst>
              <a:ext uri="{FF2B5EF4-FFF2-40B4-BE49-F238E27FC236}">
                <a16:creationId xmlns:a16="http://schemas.microsoft.com/office/drawing/2014/main" id="{9AAD8C8F-DA0C-0E43-8E95-D858ADE72D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163C77-3A83-2C4D-8C38-FB163FAED11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BBDA4A-BA25-F74A-9128-2067274E85FE}"/>
              </a:ext>
            </a:extLst>
          </p:cNvPr>
          <p:cNvSpPr txBox="1"/>
          <p:nvPr/>
        </p:nvSpPr>
        <p:spPr>
          <a:xfrm>
            <a:off x="4391025" y="5246688"/>
            <a:ext cx="4038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dirty="0">
                <a:latin typeface="+mn-lt"/>
              </a:rPr>
              <a:t>President Roosevelt signing the  G.I. Bill.</a:t>
            </a:r>
          </a:p>
          <a:p>
            <a:pPr algn="ctr" eaLnBrk="1" hangingPunct="1">
              <a:defRPr/>
            </a:pPr>
            <a:endParaRPr lang="en-US" sz="1400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987A08-FC80-5849-B5CA-86EE13BA3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Rise of Consumerism</a:t>
            </a:r>
          </a:p>
        </p:txBody>
      </p:sp>
      <p:sp>
        <p:nvSpPr>
          <p:cNvPr id="56322" name="Content Placeholder 5">
            <a:extLst>
              <a:ext uri="{FF2B5EF4-FFF2-40B4-BE49-F238E27FC236}">
                <a16:creationId xmlns:a16="http://schemas.microsoft.com/office/drawing/2014/main" id="{00880B9B-F4BB-C743-9D77-3C17ADAAF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Fueled by demand (backlog of needs and wants) and purchasing power (savings)</a:t>
            </a:r>
          </a:p>
          <a:p>
            <a:pPr eaLnBrk="1" hangingPunct="1"/>
            <a:r>
              <a:rPr lang="en-US" altLang="en-US"/>
              <a:t>Shift back to production of commercial goods by industry</a:t>
            </a:r>
          </a:p>
          <a:p>
            <a:pPr eaLnBrk="1" hangingPunct="1"/>
            <a:r>
              <a:rPr lang="en-US" altLang="en-US"/>
              <a:t>Increased exposure to goods through radio and television ads</a:t>
            </a:r>
          </a:p>
          <a:p>
            <a:pPr eaLnBrk="1" hangingPunct="1"/>
            <a:r>
              <a:rPr lang="en-US" altLang="en-US"/>
              <a:t>Desire of baby boomer parents to give their children a better life</a:t>
            </a:r>
          </a:p>
          <a:p>
            <a:pPr eaLnBrk="1" hangingPunct="1"/>
            <a:r>
              <a:rPr lang="en-US" altLang="en-US"/>
              <a:t>Became driving force of economy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56323" name="Slide Number Placeholder 6">
            <a:extLst>
              <a:ext uri="{FF2B5EF4-FFF2-40B4-BE49-F238E27FC236}">
                <a16:creationId xmlns:a16="http://schemas.microsoft.com/office/drawing/2014/main" id="{EB5D8EC3-8DA1-4643-AB9D-FFBF9CAB9D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E5F0DD-81AA-8649-AB31-5E817354FF1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16A8AE-9D9A-C647-B4F1-1391B1FD7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GI Bill of Rights</a:t>
            </a:r>
          </a:p>
        </p:txBody>
      </p:sp>
      <p:sp>
        <p:nvSpPr>
          <p:cNvPr id="58370" name="Content Placeholder 5">
            <a:extLst>
              <a:ext uri="{FF2B5EF4-FFF2-40B4-BE49-F238E27FC236}">
                <a16:creationId xmlns:a16="http://schemas.microsoft.com/office/drawing/2014/main" id="{33F4B820-F075-3445-894C-DCB2299AC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Provided by the government for veterans</a:t>
            </a:r>
          </a:p>
          <a:p>
            <a:pPr lvl="1" eaLnBrk="1" hangingPunct="1"/>
            <a:r>
              <a:rPr lang="en-US" altLang="en-US"/>
              <a:t>College or vocational school tuition and living expenses</a:t>
            </a:r>
          </a:p>
          <a:p>
            <a:pPr lvl="1" eaLnBrk="1" hangingPunct="1"/>
            <a:r>
              <a:rPr lang="en-US" altLang="en-US"/>
              <a:t>One year of unemployment compensation</a:t>
            </a:r>
          </a:p>
          <a:p>
            <a:pPr lvl="1" eaLnBrk="1" hangingPunct="1"/>
            <a:r>
              <a:rPr lang="en-US" altLang="en-US"/>
              <a:t>Assistance in buying a home</a:t>
            </a:r>
          </a:p>
          <a:p>
            <a:pPr eaLnBrk="1" hangingPunct="1"/>
            <a:r>
              <a:rPr lang="en-US" altLang="en-US" sz="2800"/>
              <a:t>Held many out of job market and kept unemployment down</a:t>
            </a:r>
          </a:p>
          <a:p>
            <a:pPr eaLnBrk="1" hangingPunct="1"/>
            <a:r>
              <a:rPr lang="en-US" altLang="en-US" sz="2800"/>
              <a:t>Expanded the suburbs</a:t>
            </a:r>
          </a:p>
          <a:p>
            <a:pPr eaLnBrk="1" hangingPunct="1"/>
            <a:r>
              <a:rPr lang="en-US" altLang="en-US" sz="2800"/>
              <a:t>Enlarged the middle class</a:t>
            </a:r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</p:txBody>
      </p:sp>
      <p:sp>
        <p:nvSpPr>
          <p:cNvPr id="58371" name="Slide Number Placeholder 6">
            <a:extLst>
              <a:ext uri="{FF2B5EF4-FFF2-40B4-BE49-F238E27FC236}">
                <a16:creationId xmlns:a16="http://schemas.microsoft.com/office/drawing/2014/main" id="{DF15CC96-5915-2640-8B80-39535B79C1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21DDEA-89CB-F543-894F-A4AFADFB3FE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6F0BF4-BFE1-5F47-B82B-F2C7EE321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Cold War</a:t>
            </a:r>
          </a:p>
        </p:txBody>
      </p:sp>
      <p:sp>
        <p:nvSpPr>
          <p:cNvPr id="60418" name="Content Placeholder 5">
            <a:extLst>
              <a:ext uri="{FF2B5EF4-FFF2-40B4-BE49-F238E27FC236}">
                <a16:creationId xmlns:a16="http://schemas.microsoft.com/office/drawing/2014/main" id="{4A688711-6A66-9346-96FE-F880F6A5B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Involved the Soviet Union and the U.S.</a:t>
            </a:r>
          </a:p>
          <a:p>
            <a:pPr lvl="1" eaLnBrk="1" hangingPunct="1"/>
            <a:r>
              <a:rPr lang="en-US" altLang="en-US"/>
              <a:t>Stockpiled nuclear weapons</a:t>
            </a:r>
          </a:p>
          <a:p>
            <a:pPr lvl="1" eaLnBrk="1" hangingPunct="1"/>
            <a:r>
              <a:rPr lang="en-US" altLang="en-US"/>
              <a:t>Raced to space</a:t>
            </a:r>
          </a:p>
          <a:p>
            <a:pPr lvl="1" eaLnBrk="1" hangingPunct="1"/>
            <a:r>
              <a:rPr lang="en-US" altLang="en-US"/>
              <a:t>Competed for allies</a:t>
            </a:r>
          </a:p>
          <a:p>
            <a:pPr eaLnBrk="1" hangingPunct="1"/>
            <a:r>
              <a:rPr lang="en-US" altLang="en-US" sz="2800"/>
              <a:t>Effected U. S. foreign policy</a:t>
            </a:r>
          </a:p>
          <a:p>
            <a:pPr lvl="1" eaLnBrk="1" hangingPunct="1"/>
            <a:r>
              <a:rPr lang="en-US" altLang="en-US"/>
              <a:t>Containment Policy</a:t>
            </a:r>
          </a:p>
          <a:p>
            <a:pPr lvl="1" eaLnBrk="1" hangingPunct="1"/>
            <a:r>
              <a:rPr lang="en-US" altLang="en-US"/>
              <a:t>United Nations </a:t>
            </a:r>
          </a:p>
          <a:p>
            <a:pPr lvl="1" eaLnBrk="1" hangingPunct="1"/>
            <a:r>
              <a:rPr lang="en-US" altLang="en-US"/>
              <a:t>Marshall Plan</a:t>
            </a:r>
          </a:p>
          <a:p>
            <a:pPr lvl="1" eaLnBrk="1" hangingPunct="1"/>
            <a:r>
              <a:rPr lang="en-US" altLang="en-US"/>
              <a:t>NATO</a:t>
            </a:r>
          </a:p>
          <a:p>
            <a:pPr lvl="1" eaLnBrk="1" hangingPunct="1"/>
            <a:endParaRPr lang="en-US" altLang="en-US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60419" name="Slide Number Placeholder 6">
            <a:extLst>
              <a:ext uri="{FF2B5EF4-FFF2-40B4-BE49-F238E27FC236}">
                <a16:creationId xmlns:a16="http://schemas.microsoft.com/office/drawing/2014/main" id="{D1208238-040D-6848-AE33-B6A29AA130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5CCE7D-7D43-4A4A-BE92-40B39FFDFC4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3834</TotalTime>
  <Words>390</Words>
  <Application>Microsoft Macintosh PowerPoint</Application>
  <PresentationFormat>On-screen Show (4:3)</PresentationFormat>
  <Paragraphs>82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3: The End of the War</vt:lpstr>
      <vt:lpstr>Section 3: The End of the War</vt:lpstr>
      <vt:lpstr>Introduction</vt:lpstr>
      <vt:lpstr>The Economy Remains Strong</vt:lpstr>
      <vt:lpstr>The Rise of Consumerism</vt:lpstr>
      <vt:lpstr>The GI Bill of Rights</vt:lpstr>
      <vt:lpstr>The Cold War</vt:lpstr>
      <vt:lpstr>Effects of the Cold War on  South Carolina</vt:lpstr>
      <vt:lpstr>The Savannah River Site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 </dc:description>
  <cp:lastModifiedBy>Emmett Mullins</cp:lastModifiedBy>
  <cp:revision>427</cp:revision>
  <dcterms:created xsi:type="dcterms:W3CDTF">2010-06-02T19:20:05Z</dcterms:created>
  <dcterms:modified xsi:type="dcterms:W3CDTF">2021-04-09T21:17:27Z</dcterms:modified>
  <cp:category/>
</cp:coreProperties>
</file>