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58" r:id="rId4"/>
    <p:sldId id="268" r:id="rId5"/>
    <p:sldId id="293" r:id="rId6"/>
    <p:sldId id="308" r:id="rId7"/>
    <p:sldId id="311" r:id="rId8"/>
    <p:sldId id="312" r:id="rId9"/>
    <p:sldId id="313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8E1A9D-8C73-0D4E-BC10-425813ECD7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4C6EA-0A61-B743-ADC2-FFD546D01C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E94A76-F63B-EA49-86DE-89A7A86150A3}" type="datetimeFigureOut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2AF1E-6FD4-2949-A643-FC99F69AED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6EEC1-3277-CE40-BD67-FE1D1DA7D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318170-D21F-6C41-821D-08157439F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D01357-64E5-6B44-B4D9-EEAD6696F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ADB10-2CD0-1C4D-BAF5-5A30395B77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1D8EB1-61A6-7446-8BCE-DFC0E2AF4EA7}" type="datetimeFigureOut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7B53F5-596D-0342-9AB7-605B0EE0F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822516-5686-5946-8A2F-94ED4FF3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F1887-E3ED-0A41-AEB0-9104CB92E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B363-CE04-EB48-A566-3616F0127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69472-DC03-D449-A4A3-0A7408DA6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D827C80-5210-AB45-999F-07504D5E4E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7C0F238-EB51-FD4C-90BF-44807422F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6A4CAF11-AF6F-D445-91AD-D0D8A9E121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8A1A5BB-2A18-F94D-91C5-9D82B88D36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F18C3D8D-852A-5846-B683-0E9775CAF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8DF2837-21B8-1040-ADEF-20021A70F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D4A79BBA-F3A7-9348-AC8A-17EC08B53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0D7FC46D-29D8-4B4D-B856-101A3E433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2B1DD0B8-5A53-6B48-87D2-0FBD670594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FB92A112-B9F0-7841-B01D-C29F62D9B6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4189ED61-C470-F649-AA87-9B54ED911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CD2D1C1F-A01D-A446-972D-4D20D3298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4DF37753-F761-A846-AAB1-4A8AE4036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CDD9D539-26D9-124E-9DAF-1D4E04FF9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93A9ADA-B9CB-E449-B6B2-C01852595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61AD683A-DF59-2A41-B7B6-07978384D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F634551A-0A93-044C-967A-7738A97DFB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B235AD60-1094-CB47-9B3C-BD82BCD36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93DD20D8-CD50-1A44-BF63-79886F7D5E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9296D4A5-2096-0246-AC64-F7058F704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ED1130D7-EEF6-104D-94ED-C7A7E507E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EA91049D-84EB-AF43-A088-D0E68C4E6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24345EC-53BA-774A-A0B3-24D45C1FB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AF0CFB0E-C225-6145-A950-57C6DC2B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35BE67EE-9C08-4247-96EF-D5D6EF18F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53D52336-1925-BA40-8A2E-5E032EA0B4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B1A8D512-CA27-9D4F-8078-43EA660D03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A3DAEBC-61E0-B048-8D58-31DD2451C6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7889320B-851F-BE42-917F-F7B08B85C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0D00CE6C-F0F2-F545-BE62-7794CFE79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E904F6-9508-3A4E-8BA0-BDFD41B76F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C7AD51B-1239-484A-9369-8A9297FA6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BCCFD2E-3932-C94F-8035-F54EC4039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15960650-1614-A74B-9A08-F8FA2CA38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32E41554-4344-4F42-850D-7FAC27F1E7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3B8A28ED-240C-CD46-B57E-40560700C3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F5C25C4-25D2-CA4B-955F-5FF6A41DD3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FC07C2B0-F333-A34F-8821-048F337E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971E00BC-9A14-AD4C-B169-51CF2DC460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71163292-292D-2049-8CE9-56BB81440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7101E-EC82-AA4F-95D9-C4CE63E3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5CF4-2F8E-B34B-A7F0-B1916E2AC153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DCDD-32DD-AD44-A98B-BA87265F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C2C8-0D71-3E4E-95FC-52D0DD22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969D-0A4D-1C43-8745-603208703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23181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0350-2DF9-5E4B-BDBA-70A187F5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AA57-3207-A14E-A012-553ED7796618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A42D9-4150-CC4C-BFC8-944BCBB4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9A54-139D-0949-AF4F-61B87663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D05C-9D58-0D46-BFF4-5F3AED5C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9603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089D8-AFEF-3942-9AC2-B54E7AD2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E280-49D6-AB4E-A7C5-FA48F91922BA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9247-A35C-EA41-A2FB-0F1FFE3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74D6-9970-EE44-9D42-6A22E15F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3028-CCAB-0B40-B332-EB2A986F5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3455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2AD354-E670-9E49-BA4F-5DDBBB2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D701-83F3-B942-A059-ABB4603A0070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888F28-CAD3-C146-9536-64A18913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6DCA2D-A8B3-AF47-A710-0E489537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C4E6-6339-1C41-8F28-9CD8960AD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1A18370-E8CC-594D-B04F-0D303C687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718825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108BD-9E20-5C48-A141-8BC3758C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1D31-48CE-3145-BF19-7BB14A9CF5DE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CA0B-3AE3-1E47-86AE-AFEBE598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3AE2-5EEE-8245-BB0C-96BF508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CEC7-E471-F241-9892-9CDBC4556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0240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D28B4D-682E-B440-A613-5FC20548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BAF0-50D5-D24C-8268-D6DBAB2E63DE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BB64A2-B9BD-4A4C-94B9-2C02181C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30E6E-0A3A-1F45-B2BC-64923306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513F-72E6-904F-B56A-41692E33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EC232F9-611B-D741-A89D-3FB7F02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18739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63A1-2A4F-4F4A-B2C1-FFF4B52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0D7D-0CAD-9148-B9A8-F4EFCE905D3F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1376D4-C963-E24D-A35D-32569579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E678C1-135C-754F-8994-B220178C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E4DC-194F-A048-9B1B-2ECE4E5C8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26049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68A124-1BA1-DD48-B943-EF780814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A8E3-1E11-9241-8C22-BB4A7E649ABB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9875EE-922D-304E-B630-AC626106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077D8C-00BE-0940-B59B-EF95A186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44D2-881D-794D-824B-B0A2D7035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8130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A18117-830D-7D4A-91FB-DDAFBAA3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FFD7-E217-9349-9122-54A9886CA33A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A87450-E8A2-D14C-9229-816250C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E319C-BF7C-A84B-8F92-26E3B5A9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0CDD-6292-0841-B638-34ADAE42E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37844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A6A109-6499-2A44-A54B-E306986E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8648-04E0-CE4A-B722-4A613A8E5FAB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F58F9-260F-F643-9AC8-65C3D0A0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FC272-7698-6348-B5E0-DBAB867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6C72-59F1-D442-A5D0-BA0365D86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16297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F67357-49B5-BF46-B7E2-8284E459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77DB-455E-1941-AC29-5B12B572F11D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2D121-20B1-EE4C-A0A2-834FE17E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373106-A8EE-E040-A5D6-0B1F082D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62FB-4A6D-4048-811B-4C421F9FA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853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84BBD0-1013-6846-98F9-0D8FE67AB8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17F8D4-CCDB-2541-883B-97855209E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8A6A-74E3-C149-90CB-9D9EC0F44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82DA83-221A-424C-A043-B2CD7FAF8F27}" type="datetime1">
              <a:rPr lang="en-US" altLang="en-US"/>
              <a:pPr>
                <a:defRPr/>
              </a:pPr>
              <a:t>4/9/21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963C-8557-874A-A60E-0047A579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6B7C-7C1C-E846-9D0F-0F40E7D96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BBC497-E3D3-A748-84C0-BE8A4DCA4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63B8FD5-8917-DC42-9C61-2A70BA7D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B4573-64CD-044D-84E0-DB64F3389B34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15: Racial, Economic, and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Political Change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E77D39-40EA-5046-A394-35481CDEA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0D46F-0504-CA44-A7D1-2C7FC764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Higher Education in South Carolina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46C71A0D-3E8F-8C4E-BFE1-7DE4535B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Integration of Clemson by Harvey Gantt in 1963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Admission rejected by university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Federal judge ruled against Gantt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Ruling overturned by U. S. Circuit Court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Incident like Oxford, Mississippi avoided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Clemson accepts students without regard to race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Reaction by state leaders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Governors requested peaceful admission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Some political opposition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Business investors wanted social order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AC4D8D16-0B01-DC4E-A5AA-D84FB365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5A356-B1C0-DE43-8114-9CD73FD01D1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55FCD-B3FC-6A46-9278-54510E9F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Public Education in South Carolina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7D763796-2C76-9A49-B0D9-E7E6CC74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Desegregation of public schools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Last holdout against Brown vs. Board of Education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Real integration not until 1970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Freedom of choice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Token segregation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Economic retaliation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Dual system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Removed by United States Supreme Court in 1970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White Reaction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White flight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Private, segregated schools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49C86F5-14D8-8045-A9C8-423F2A25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375D5A-7B61-BF41-AACC-2E49F967215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5">
            <a:extLst>
              <a:ext uri="{FF2B5EF4-FFF2-40B4-BE49-F238E27FC236}">
                <a16:creationId xmlns:a16="http://schemas.microsoft.com/office/drawing/2014/main" id="{88B2B569-90A1-5F4C-9B94-B4179CF299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Leaders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Martin Luther King, Jr., Southern Christian Leadership Conference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Roy Wilkins, NAACP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March on Washington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National in scope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August, 1963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14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and 15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Amendment enforcement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Content Placeholder 2">
            <a:extLst>
              <a:ext uri="{FF2B5EF4-FFF2-40B4-BE49-F238E27FC236}">
                <a16:creationId xmlns:a16="http://schemas.microsoft.com/office/drawing/2014/main" id="{B5B66068-46B0-5B4E-B26F-8A1679D6C3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728788"/>
            <a:ext cx="3624263" cy="36925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C3B026-22B6-234A-AB00-A87BD93F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National Movement for Civil Rights</a:t>
            </a:r>
          </a:p>
        </p:txBody>
      </p:sp>
      <p:sp>
        <p:nvSpPr>
          <p:cNvPr id="37892" name="Slide Number Placeholder 6">
            <a:extLst>
              <a:ext uri="{FF2B5EF4-FFF2-40B4-BE49-F238E27FC236}">
                <a16:creationId xmlns:a16="http://schemas.microsoft.com/office/drawing/2014/main" id="{8E67246D-4692-3140-A8BB-1CF74AFF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9C282D-DE8F-C946-B651-BD62C744050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C979D-9F17-C141-B377-A8749557278A}"/>
              </a:ext>
            </a:extLst>
          </p:cNvPr>
          <p:cNvSpPr txBox="1"/>
          <p:nvPr/>
        </p:nvSpPr>
        <p:spPr>
          <a:xfrm>
            <a:off x="4495800" y="5545138"/>
            <a:ext cx="3733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Martin Luther King, Jr. in Washington, D.C.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6C4074-FF25-DF4B-B4C3-8C10E199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Civil Rights Act of 1964</a:t>
            </a:r>
          </a:p>
        </p:txBody>
      </p:sp>
      <p:sp>
        <p:nvSpPr>
          <p:cNvPr id="39938" name="Content Placeholder 5">
            <a:extLst>
              <a:ext uri="{FF2B5EF4-FFF2-40B4-BE49-F238E27FC236}">
                <a16:creationId xmlns:a16="http://schemas.microsoft.com/office/drawing/2014/main" id="{54753922-7BA6-C941-A418-20F2BFB5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Passed due to protests and legal cases filed by NAACP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Most important Civil Rights legislation since Reconstruction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Outlawed discrimination on the basis of race, color, religion, sex, or national origin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DFB3D8DD-8AEE-9544-8033-EE2705B3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224AA-C547-9646-8F30-458557713F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AD0419-1AC5-AB4A-87DF-74998BF1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Twenty-fourth Amendment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E4287BBB-E7F0-AC4D-B87C-A73B5171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Banned use of poll tax or any other as a means to deny voting rights (poll tax repealed in South Carolina in 1951)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Used by southern states to keep blacks and poor from voting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Passed in 1964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B03A09A6-D6EA-E247-BAE2-CD7376BB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642D7-1A5B-804A-9C60-D050715946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6A3BB-EFF2-EC4D-B542-49ABC695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Voting Rights Act of 1965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055E163E-9D22-D842-9368-9E9C65F89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Removed literacy requirements for voting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Required southern states to get United States Department of Justice approval before changing election laws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Allowed federal registrars to go into communities and register voters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4C6CCFA8-1C67-1B44-80CD-7D8D3E31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3299A-C635-A14A-890B-966BCFA68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BDA3DC43-54FF-A946-97AE-9A9332E145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Inspired by civil rights movement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Involved many college age youth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Changed college rules and courses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1" descr="womens_rights.jpg">
            <a:extLst>
              <a:ext uri="{FF2B5EF4-FFF2-40B4-BE49-F238E27FC236}">
                <a16:creationId xmlns:a16="http://schemas.microsoft.com/office/drawing/2014/main" id="{8ECAFF68-BD4B-F648-9285-42FBF80D2C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32ACCA3-665E-734C-AE71-497B7CA0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Other Social Protest Movements</a:t>
            </a:r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B035F455-31DC-5043-8DFC-DEBD8357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B9D15D-40B8-7341-BCD5-1A6B7102487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A17BE-EC83-C744-83D7-9AD61728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Youth Movements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C6E68993-B4D0-174C-8465-F703B642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Started a cultural revolution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Changed dress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Experimented with drugs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Broadened music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Protested American involvement in War in Vietnam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Mass march on Washington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Sit-ins at universities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Demonstrations against ROTC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Resulted in violence at Kent State University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Created a division in the country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2EC3D00C-D211-DB45-9527-57C9C20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ABB09-AA05-9F42-81D0-23D207B3FD2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A7DE8B-6B46-1446-8771-1B5C299D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Women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 Movement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7B4B1619-8687-A446-B530-73EBC2068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Protested inferior position in society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Protected in Civil Rights Act of 1964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Fought for equal wages for equal work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Demanded day care and better assault laws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Began to enter historically male professions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Brought abortion issue to forefront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Divided on Equal Rights Amendment of 1972 (was not ratified)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1BAF717B-A4C1-EB4C-A0B5-58E9B2A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59616-172E-9E42-BB8E-607F80569D2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18794A-E9D2-7047-9C1A-65E6A64E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Other Minority Movements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C2EF2F02-E673-D743-97D8-1A9D9FFE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Others sought equal treatment and respect.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Indian tribes gained self-governance on reservations.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Catawba suit was filed.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Claimed 144,000 acres of now developed land taken in 1840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Settled by an act of Congress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Received cash settlement and 3,600 acres of land with gambling rights and recognition as a tribe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C4CD3A21-CF4E-D94E-81D5-092B5EE3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A86377-C8FF-B742-93CC-75933DB2AB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BB726814-16BF-FC41-93E8-825B6996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FE8E3-EFBA-BD47-AD99-7674948FD6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395EE-B286-3D4E-880A-0B900E058418}"/>
              </a:ext>
            </a:extLst>
          </p:cNvPr>
          <p:cNvSpPr/>
          <p:nvPr/>
        </p:nvSpPr>
        <p:spPr>
          <a:xfrm>
            <a:off x="457201" y="4831566"/>
            <a:ext cx="4953000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4DE1C-B91D-C74B-860F-B39E9879E05D}"/>
              </a:ext>
            </a:extLst>
          </p:cNvPr>
          <p:cNvSpPr txBox="1"/>
          <p:nvPr/>
        </p:nvSpPr>
        <p:spPr>
          <a:xfrm>
            <a:off x="457200" y="4831566"/>
            <a:ext cx="40386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Pivotal Social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The Industrializing State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Pivotal Political Changes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4F2865-81A2-2D4E-B2EE-2F5E1531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Antipoverty Movement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DC369795-447A-4243-9B47-91D0B8BA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President Lyndon Johnson and Great Society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Medicare and Medicaid, health care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Head Start, education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Office of Economic Opportunity, Job Corps, Work - Study programs, unemployment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Martin Luther King, Jr. - Poor Peoples March on Washington (assassinated prior to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Senator Ernest Hollings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Hunger tour</a:t>
            </a:r>
          </a:p>
          <a:p>
            <a:pPr lvl="1" eaLnBrk="1" hangingPunct="1"/>
            <a:r>
              <a:rPr lang="en-US" altLang="en-US" sz="2400" i="1">
                <a:ea typeface="ＭＳ Ｐゴシック" panose="020B0600070205080204" pitchFamily="34" charset="-128"/>
              </a:rPr>
              <a:t>Case Against Hunger, </a:t>
            </a:r>
            <a:r>
              <a:rPr lang="en-US" altLang="en-US" sz="2400">
                <a:ea typeface="ＭＳ Ｐゴシック" panose="020B0600070205080204" pitchFamily="34" charset="-128"/>
              </a:rPr>
              <a:t>school breakfast 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DDAD50CB-4F79-654B-B5C3-884D4AC0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689ED-A765-CC49-8B43-B0FF3C401E7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62DCC-1DEE-9C44-973A-B491C68819D7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94E9-66F2-EE4D-B9A0-6448B0E0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Preparations for the Settlement of South Carolina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1525A88-D117-0A4B-84C6-D0AE5074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the civil rights movement look in South Carolina?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8774ACF4-F047-D442-AF85-88BB99A2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902058-5F33-4B49-AA90-501938A4920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5E6D-355F-8644-93AD-79F0E941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Preparations for the Settlement of South Carolina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E3D8A42-186B-D645-B438-D71AE3F0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sit-in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freedom ride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white flight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Great Society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2BC3B6F4-BCAB-9341-81ED-47CB0613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08DF37-2D59-DB41-B287-44324EEACA9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5">
            <a:extLst>
              <a:ext uri="{FF2B5EF4-FFF2-40B4-BE49-F238E27FC236}">
                <a16:creationId xmlns:a16="http://schemas.microsoft.com/office/drawing/2014/main" id="{E6FC3AF2-6558-D742-A31D-4536F0DB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495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Causes of cultural change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Air conditioning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Television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Diversified economy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Northern investments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War in Vietnam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Civil Rights movement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847338-554B-374F-B9D9-817D9B1D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D26C6EF8-8974-F540-B4A4-20900F13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A7868-0C3F-5245-B35A-06FC7B21A0D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 descr="Old_TV.JPG">
            <a:extLst>
              <a:ext uri="{FF2B5EF4-FFF2-40B4-BE49-F238E27FC236}">
                <a16:creationId xmlns:a16="http://schemas.microsoft.com/office/drawing/2014/main" id="{5E92AF1E-43DE-E846-BEFB-7F52AAF18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85591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33ED6-9AFA-7140-8832-268DD15C7B24}"/>
              </a:ext>
            </a:extLst>
          </p:cNvPr>
          <p:cNvSpPr txBox="1"/>
          <p:nvPr/>
        </p:nvSpPr>
        <p:spPr>
          <a:xfrm>
            <a:off x="5029200" y="45720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Televisions, such as this one from the 1950s, helped to change the culture of society.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5">
            <a:extLst>
              <a:ext uri="{FF2B5EF4-FFF2-40B4-BE49-F238E27FC236}">
                <a16:creationId xmlns:a16="http://schemas.microsoft.com/office/drawing/2014/main" id="{11151D7C-2A8C-6541-B57B-CECBC2824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Advanced by NAACP and SCLC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Benefitted from citizens</a:t>
            </a:r>
            <a:r>
              <a:rPr lang="ja-JP" altLang="en-US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>
                <a:ea typeface="ＭＳ Ｐゴシック" panose="020B0600070205080204" pitchFamily="34" charset="-128"/>
              </a:rPr>
              <a:t> schools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2" name="Content Placeholder 1">
            <a:extLst>
              <a:ext uri="{FF2B5EF4-FFF2-40B4-BE49-F238E27FC236}">
                <a16:creationId xmlns:a16="http://schemas.microsoft.com/office/drawing/2014/main" id="{21620121-078F-8C47-A7DC-9775059AA3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124200" cy="40782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74E1D46-03E7-3547-BBE2-412E5B46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Movement for Civil Rights in South Carolina</a:t>
            </a:r>
          </a:p>
        </p:txBody>
      </p:sp>
      <p:sp>
        <p:nvSpPr>
          <p:cNvPr id="25604" name="Slide Number Placeholder 6">
            <a:extLst>
              <a:ext uri="{FF2B5EF4-FFF2-40B4-BE49-F238E27FC236}">
                <a16:creationId xmlns:a16="http://schemas.microsoft.com/office/drawing/2014/main" id="{239FBDC1-7C40-6C43-B982-148216F2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6F98C4-E81E-7445-9C89-D633590C41D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46FDB-C1F7-9B49-BA06-B05EE6E73A72}"/>
              </a:ext>
            </a:extLst>
          </p:cNvPr>
          <p:cNvSpPr txBox="1"/>
          <p:nvPr/>
        </p:nvSpPr>
        <p:spPr>
          <a:xfrm>
            <a:off x="4648200" y="57150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Poster announcement from the Charleston, South Carolina branch of the NAACP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C0F56A-E564-CC4C-8B32-FE1A25E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Sit-Ins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8714FB3A-A133-9448-A140-F69362E8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Began by students in Greensboro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Spread across the state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Resulted in arrests for trespassing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Added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Jail, No Bail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Appealed convictions in U.S. Supreme Court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Ruled equal protection guaranteed by Fourteenth Amendment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5379A191-45BE-074D-A0C7-58E5C55C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417DE-C839-9948-8997-9CC5747F5D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5">
            <a:extLst>
              <a:ext uri="{FF2B5EF4-FFF2-40B4-BE49-F238E27FC236}">
                <a16:creationId xmlns:a16="http://schemas.microsoft.com/office/drawing/2014/main" id="{4557DF34-1FCE-7847-A997-E02CB081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Attempts to integrate buses and bus terminals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Organized by Congress of Racial Equality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Met by mobs, burning buses and battering riders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Viewed nationwide via television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Resulted in federal enforcement of laws prohibiting segregation in interstate commerce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8" name="Content Placeholder 2">
            <a:extLst>
              <a:ext uri="{FF2B5EF4-FFF2-40B4-BE49-F238E27FC236}">
                <a16:creationId xmlns:a16="http://schemas.microsoft.com/office/drawing/2014/main" id="{195D75ED-38BF-0045-B3DB-70EB527E5A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6300" y="2344738"/>
            <a:ext cx="3962400" cy="30384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74A8F1-FD3D-9E49-8D27-B1A2456C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Freedom Rides</a:t>
            </a:r>
          </a:p>
        </p:txBody>
      </p:sp>
      <p:sp>
        <p:nvSpPr>
          <p:cNvPr id="29700" name="Slide Number Placeholder 6">
            <a:extLst>
              <a:ext uri="{FF2B5EF4-FFF2-40B4-BE49-F238E27FC236}">
                <a16:creationId xmlns:a16="http://schemas.microsoft.com/office/drawing/2014/main" id="{C49B56D2-815F-A046-BB36-E027F162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DBB860-5D6B-C54C-ABFE-8EEF499416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9D2AF-E746-E34F-A207-6C6B7E3576F8}"/>
              </a:ext>
            </a:extLst>
          </p:cNvPr>
          <p:cNvSpPr txBox="1"/>
          <p:nvPr/>
        </p:nvSpPr>
        <p:spPr>
          <a:xfrm>
            <a:off x="4800600" y="5435600"/>
            <a:ext cx="3733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SNCC leader John Lewis and Jim </a:t>
            </a:r>
            <a:r>
              <a:rPr lang="en-US" sz="1600" dirty="0" err="1">
                <a:latin typeface="+mn-lt"/>
                <a:ea typeface="+mn-ea"/>
              </a:rPr>
              <a:t>Zwerg</a:t>
            </a:r>
            <a:r>
              <a:rPr lang="en-US" sz="1600" dirty="0">
                <a:latin typeface="+mn-lt"/>
                <a:ea typeface="+mn-ea"/>
              </a:rPr>
              <a:t>, beaten after a Freedom Ride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33924A-72A9-8449-9B4C-757DFACF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Mass Protest Demonstrations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238BBCFE-0F65-6F4B-A56A-69443AF9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Protest marches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Orangeburg and Columbia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Breach of peace convictions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Matthew Perry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United States Supreme Court appeal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Overturned convictions based on Fourteenth Amendment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Increased free speech and freedom of movement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State park closings rather than integration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C4DDA09F-04C4-4E43-A3F3-669FB731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12724-2157-3B43-B004-E0D47409C9D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4021</TotalTime>
  <Words>807</Words>
  <Application>Microsoft Macintosh PowerPoint</Application>
  <PresentationFormat>On-screen Show (4:3)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Preparations for the Settlement of South Carolina</vt:lpstr>
      <vt:lpstr>Section 1: Preparations for the Settlement of South Carolina</vt:lpstr>
      <vt:lpstr>Introduction</vt:lpstr>
      <vt:lpstr>The Movement for Civil Rights in South Carolina</vt:lpstr>
      <vt:lpstr>Sit-Ins</vt:lpstr>
      <vt:lpstr>Freedom Rides</vt:lpstr>
      <vt:lpstr>Mass Protest Demonstrations</vt:lpstr>
      <vt:lpstr>Higher Education in South Carolina</vt:lpstr>
      <vt:lpstr>Public Education in South Carolina</vt:lpstr>
      <vt:lpstr>The National Movement for Civil Rights</vt:lpstr>
      <vt:lpstr>The Civil Rights Act of 1964</vt:lpstr>
      <vt:lpstr>The Twenty-fourth Amendment</vt:lpstr>
      <vt:lpstr>The Voting Rights Act of 1965</vt:lpstr>
      <vt:lpstr>Other Social Protest Movements</vt:lpstr>
      <vt:lpstr>Youth Movements</vt:lpstr>
      <vt:lpstr>The Women’s Movement</vt:lpstr>
      <vt:lpstr>Other Minority Movements</vt:lpstr>
      <vt:lpstr>The Antipoverty Movement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455</cp:revision>
  <dcterms:created xsi:type="dcterms:W3CDTF">2010-06-02T19:20:05Z</dcterms:created>
  <dcterms:modified xsi:type="dcterms:W3CDTF">2021-04-09T21:19:54Z</dcterms:modified>
  <cp:category/>
</cp:coreProperties>
</file>