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70" r:id="rId4"/>
    <p:sldId id="276" r:id="rId5"/>
    <p:sldId id="275" r:id="rId6"/>
    <p:sldId id="309" r:id="rId7"/>
    <p:sldId id="317" r:id="rId8"/>
    <p:sldId id="338" r:id="rId9"/>
    <p:sldId id="339" r:id="rId10"/>
    <p:sldId id="340" r:id="rId11"/>
    <p:sldId id="34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8E1A9D-8C73-0D4E-BC10-425813ECD7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4C6EA-0A61-B743-ADC2-FFD546D01C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E94A76-F63B-EA49-86DE-89A7A86150A3}" type="datetimeFigureOut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2AF1E-6FD4-2949-A643-FC99F69AED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6EEC1-3277-CE40-BD67-FE1D1DA7D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318170-D21F-6C41-821D-08157439F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D01357-64E5-6B44-B4D9-EEAD6696F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ADB10-2CD0-1C4D-BAF5-5A30395B77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1D8EB1-61A6-7446-8BCE-DFC0E2AF4EA7}" type="datetimeFigureOut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7B53F5-596D-0342-9AB7-605B0EE0F5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822516-5686-5946-8A2F-94ED4FF39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F1887-E3ED-0A41-AEB0-9104CB92E4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5B363-CE04-EB48-A566-3616F0127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B69472-DC03-D449-A4A3-0A7408DA6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2D827C80-5210-AB45-999F-07504D5E4E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27C0F238-EB51-FD4C-90BF-44807422F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B5911156-FA49-9E45-85E6-7A346484FD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44A272E7-F4D3-DD4A-BAB0-EE54DD3E60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3AF2FCD3-DAE9-0D48-BC05-3AB25B567C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556DCBBA-530A-7644-9171-C167D7FD3E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24345EC-53BA-774A-A0B3-24D45C1FB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AF0CFB0E-C225-6145-A950-57C6DC2B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650F5949-BD0B-574A-A1F3-959409163B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5642C67A-4D79-5F4F-A2E2-A122059F1E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326D0815-6432-FF44-AEB9-4028786049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B20CAC6E-293B-3E46-8750-CC68D1433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1D93DF17-462D-774C-B3DC-44EB6C74E2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3050487D-E8AB-DA41-9CC9-2A5D841A7A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7D7D23F1-4D8B-F84B-B3B1-43104AC136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32771F12-F65F-7041-B030-C9EF8444A1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B436F998-7505-A241-8ACD-859A55D15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92A4F4C0-E3D1-CA44-9262-87C3609794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A9E7E039-5AA1-B041-BB59-4B5C4B555C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ACC031CA-A29F-444D-BC8F-C67FD37CD4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70CF3064-6F84-FF44-B211-364BD4C5BB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CE6B49A4-6D96-CA4D-AA53-B956ED603C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7101E-EC82-AA4F-95D9-C4CE63E3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5CF4-2F8E-B34B-A7F0-B1916E2AC153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2DCDD-32DD-AD44-A98B-BA87265F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C2C8-0D71-3E4E-95FC-52D0DD22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969D-0A4D-1C43-8745-603208703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23181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80350-2DF9-5E4B-BDBA-70A187F5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AA57-3207-A14E-A012-553ED7796618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A42D9-4150-CC4C-BFC8-944BCBB4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9A54-139D-0949-AF4F-61B87663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D05C-9D58-0D46-BFF4-5F3AED5C4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49603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089D8-AFEF-3942-9AC2-B54E7AD2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E280-49D6-AB4E-A7C5-FA48F91922BA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B9247-A35C-EA41-A2FB-0F1FFE3C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C74D6-9970-EE44-9D42-6A22E15F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3028-CCAB-0B40-B332-EB2A986F5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43455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2AD354-E670-9E49-BA4F-5DDBBB2A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D701-83F3-B942-A059-ABB4603A0070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888F28-CAD3-C146-9536-64A18913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6DCA2D-A8B3-AF47-A710-0E489537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C4E6-6339-1C41-8F28-9CD8960AD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1A18370-E8CC-594D-B04F-0D303C687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718825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108BD-9E20-5C48-A141-8BC3758C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1D31-48CE-3145-BF19-7BB14A9CF5DE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0CA0B-3AE3-1E47-86AE-AFEBE598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3AE2-5EEE-8245-BB0C-96BF508B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CEC7-E471-F241-9892-9CDBC4556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02401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D28B4D-682E-B440-A613-5FC20548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BAF0-50D5-D24C-8268-D6DBAB2E63DE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BB64A2-B9BD-4A4C-94B9-2C02181C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30E6E-0A3A-1F45-B2BC-64923306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513F-72E6-904F-B56A-41692E33D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EC232F9-611B-D741-A89D-3FB7F02E0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918739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863A1-2A4F-4F4A-B2C1-FFF4B52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0D7D-0CAD-9148-B9A8-F4EFCE905D3F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1376D4-C963-E24D-A35D-32569579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E678C1-135C-754F-8994-B220178C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E4DC-194F-A048-9B1B-2ECE4E5C8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26049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68A124-1BA1-DD48-B943-EF780814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A8E3-1E11-9241-8C22-BB4A7E649ABB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A9875EE-922D-304E-B630-AC626106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077D8C-00BE-0940-B59B-EF95A186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44D2-881D-794D-824B-B0A2D7035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8130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A18117-830D-7D4A-91FB-DDAFBAA3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FFD7-E217-9349-9122-54A9886CA33A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A87450-E8A2-D14C-9229-816250C7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CE319C-BF7C-A84B-8F92-26E3B5A9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0CDD-6292-0841-B638-34ADAE42E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137844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A6A109-6499-2A44-A54B-E306986E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8648-04E0-CE4A-B722-4A613A8E5FAB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8F58F9-260F-F643-9AC8-65C3D0A0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FC272-7698-6348-B5E0-DBAB8679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6C72-59F1-D442-A5D0-BA0365D86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16297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F67357-49B5-BF46-B7E2-8284E459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77DB-455E-1941-AC29-5B12B572F11D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42D121-20B1-EE4C-A0A2-834FE17E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373106-A8EE-E040-A5D6-0B1F082D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62FB-4A6D-4048-811B-4C421F9FA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9853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84BBD0-1013-6846-98F9-0D8FE67AB8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17F8D4-CCDB-2541-883B-97855209E0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8A6A-74E3-C149-90CB-9D9EC0F44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82DA83-221A-424C-A043-B2CD7FAF8F27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B963C-8557-874A-A60E-0047A5795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46B7C-7C1C-E846-9D0F-0F40E7D96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BBC497-E3D3-A748-84C0-BE8A4DCA4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63B8FD5-8917-DC42-9C61-2A70BA7D8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B4573-64CD-044D-84E0-DB64F3389B34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15: Racial, Economic, and 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Political Change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2E77D39-40EA-5046-A394-35481CDEA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DE4673-1915-674F-B816-B9711327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Tourist Business</a:t>
            </a:r>
          </a:p>
        </p:txBody>
      </p:sp>
      <p:sp>
        <p:nvSpPr>
          <p:cNvPr id="70658" name="Content Placeholder 5">
            <a:extLst>
              <a:ext uri="{FF2B5EF4-FFF2-40B4-BE49-F238E27FC236}">
                <a16:creationId xmlns:a16="http://schemas.microsoft.com/office/drawing/2014/main" id="{FD013167-475D-C74E-948C-29345F0C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Growth after WW II - increased population, higher incomes, more mobility, landscape a lure, historical attractions, less expensive than Florida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Charleston – historical sites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State Parks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Myrtle Beach – Grand Strand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Luxury resorts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Largest employer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6">
            <a:extLst>
              <a:ext uri="{FF2B5EF4-FFF2-40B4-BE49-F238E27FC236}">
                <a16:creationId xmlns:a16="http://schemas.microsoft.com/office/drawing/2014/main" id="{DD686832-32F0-6044-A9A3-2CF8FC7A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662F7A-57F3-8342-AF61-541CD68C9EF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8A4F32-58FD-E54A-97B4-57AB2F06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Agriculture</a:t>
            </a:r>
          </a:p>
        </p:txBody>
      </p:sp>
      <p:sp>
        <p:nvSpPr>
          <p:cNvPr id="72706" name="Content Placeholder 5">
            <a:extLst>
              <a:ext uri="{FF2B5EF4-FFF2-40B4-BE49-F238E27FC236}">
                <a16:creationId xmlns:a16="http://schemas.microsoft.com/office/drawing/2014/main" id="{21E78D56-6257-4D4F-A538-ADD8E5E7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Declining economic importance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Replacement of tobacco by combination of products: corn, soybeans, cotton, peaches, hay, vegetables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Growth of livestock and livestock products: milk, eggs, chickens (broilers)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Increasing importance of wood products (third largest manufacturing business)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7" name="Slide Number Placeholder 6">
            <a:extLst>
              <a:ext uri="{FF2B5EF4-FFF2-40B4-BE49-F238E27FC236}">
                <a16:creationId xmlns:a16="http://schemas.microsoft.com/office/drawing/2014/main" id="{11259F95-C901-9D4E-BC9C-97EB3E83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1EFE4-864C-A04F-B09D-56AAB5B3B17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DF299-4045-AB46-9AC6-87A44F2A6495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BB726814-16BF-FC41-93E8-825B6996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1FE8E3-EFBA-BD47-AD99-7674948FD6B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395EE-B286-3D4E-880A-0B900E058418}"/>
              </a:ext>
            </a:extLst>
          </p:cNvPr>
          <p:cNvSpPr/>
          <p:nvPr/>
        </p:nvSpPr>
        <p:spPr>
          <a:xfrm>
            <a:off x="457201" y="4831566"/>
            <a:ext cx="4953000" cy="11120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4DE1C-B91D-C74B-860F-B39E9879E05D}"/>
              </a:ext>
            </a:extLst>
          </p:cNvPr>
          <p:cNvSpPr txBox="1"/>
          <p:nvPr/>
        </p:nvSpPr>
        <p:spPr>
          <a:xfrm>
            <a:off x="457200" y="4831566"/>
            <a:ext cx="403860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Pivotal Social Changes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The Industrializing State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Pivotal Political Changes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2C3F-C7D4-CF48-B49D-5842883C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2: The Industrializing State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281828A6-8253-E741-AF54-6F160387B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the economy of South Carolina change in the twentieth century?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4">
            <a:extLst>
              <a:ext uri="{FF2B5EF4-FFF2-40B4-BE49-F238E27FC236}">
                <a16:creationId xmlns:a16="http://schemas.microsoft.com/office/drawing/2014/main" id="{BE8DD5EF-FC30-7641-9EE3-58C59F2C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AA7FCE-D89D-024F-B979-AF289595ECA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479A-A941-A24E-A912-95178B11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2: The Settlement of </a:t>
            </a:r>
            <a:b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Charles Town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349CC436-4090-B94D-BD14-6CF82665E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right-to-work law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Sunbelt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D27A6708-1D18-4E4D-A05A-AE82348C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6D5136-EE69-5941-BC4E-1E2EBF9BC4C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5">
            <a:extLst>
              <a:ext uri="{FF2B5EF4-FFF2-40B4-BE49-F238E27FC236}">
                <a16:creationId xmlns:a16="http://schemas.microsoft.com/office/drawing/2014/main" id="{F59B888C-487D-0647-A23D-03AA248D3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Industrialization brought change.</a:t>
            </a:r>
          </a:p>
          <a:p>
            <a:pPr lvl="1" eaLnBrk="1" hangingPunct="1"/>
            <a:r>
              <a:rPr lang="en-US" altLang="en-US" sz="2800">
                <a:ea typeface="ＭＳ Ｐゴシック" panose="020B0600070205080204" pitchFamily="34" charset="-128"/>
              </a:rPr>
              <a:t>Positive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Diversified factories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Modern transportation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International access to goods</a:t>
            </a:r>
          </a:p>
          <a:p>
            <a:pPr lvl="1" eaLnBrk="1" hangingPunct="1"/>
            <a:r>
              <a:rPr lang="en-US" altLang="en-US" sz="2800">
                <a:ea typeface="ＭＳ Ｐゴシック" panose="020B0600070205080204" pitchFamily="34" charset="-128"/>
              </a:rPr>
              <a:t>Negative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Pollution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Poverty</a:t>
            </a:r>
          </a:p>
          <a:p>
            <a:pPr lvl="2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E240B994-0DC4-524E-9004-3DC9C186FB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E4F1D3-2744-B54E-BA09-CC5B948E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60420" name="Slide Number Placeholder 6">
            <a:extLst>
              <a:ext uri="{FF2B5EF4-FFF2-40B4-BE49-F238E27FC236}">
                <a16:creationId xmlns:a16="http://schemas.microsoft.com/office/drawing/2014/main" id="{90576E0B-B664-2444-850E-BC8AB7A1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F317F4-F484-C04B-ADCB-C9C4785358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D9A13C-1EAE-B842-BF22-98C73F4E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Drive for Industrial Diversity</a:t>
            </a:r>
          </a:p>
        </p:txBody>
      </p:sp>
      <p:sp>
        <p:nvSpPr>
          <p:cNvPr id="62466" name="Content Placeholder 5">
            <a:extLst>
              <a:ext uri="{FF2B5EF4-FFF2-40B4-BE49-F238E27FC236}">
                <a16:creationId xmlns:a16="http://schemas.microsoft.com/office/drawing/2014/main" id="{BA34BD0E-FFF4-2941-B190-0718FF1C8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Prevalent industries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Textiles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Chemicals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Wood pulp and paper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Creation of State Development Board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Selling points - natural resources, water supplies, port facilities, inexpensive land, low taxes and tax breaks, plentiful and cheap labor, right to work law</a:t>
            </a: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6">
            <a:extLst>
              <a:ext uri="{FF2B5EF4-FFF2-40B4-BE49-F238E27FC236}">
                <a16:creationId xmlns:a16="http://schemas.microsoft.com/office/drawing/2014/main" id="{5ED78D77-1F9C-4A49-91F4-AEFF66C9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FD006F-34CC-0245-8206-B3FB5695BF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69F514-4C2C-0347-9D47-0B718526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Technical Education</a:t>
            </a:r>
          </a:p>
        </p:txBody>
      </p:sp>
      <p:sp>
        <p:nvSpPr>
          <p:cNvPr id="64514" name="Content Placeholder 5">
            <a:extLst>
              <a:ext uri="{FF2B5EF4-FFF2-40B4-BE49-F238E27FC236}">
                <a16:creationId xmlns:a16="http://schemas.microsoft.com/office/drawing/2014/main" id="{73D4BF53-3D5C-AB4C-9112-C234E834C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TEC (Technical Education System), 1961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Initially trained employees for specific companies willing to come to state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Originally created 16 permanent centers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Now have become community colleges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Currently serves as a model for other states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Continues to draw foreign investments into state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A04FF7CB-9193-D54C-89FD-E3CBF2C2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98FBF5-82AB-9B43-8A86-6B1CC2D5015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60B8CC-47F2-4446-B549-16A2C773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Foreign Investments</a:t>
            </a:r>
          </a:p>
        </p:txBody>
      </p:sp>
      <p:sp>
        <p:nvSpPr>
          <p:cNvPr id="66562" name="Content Placeholder 5">
            <a:extLst>
              <a:ext uri="{FF2B5EF4-FFF2-40B4-BE49-F238E27FC236}">
                <a16:creationId xmlns:a16="http://schemas.microsoft.com/office/drawing/2014/main" id="{3EA2F8D1-0E3A-9340-BAB3-CAB41DD71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Recruitment from China, Japan, and Europe by governors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Growth in population and diversification in Sunbelt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Introduction of industry from Europe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Hoechst chemicals – Germany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Michelin tires – France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Textile machinery manufacturers – Switzerland and Germany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Increase in employment in foreign companies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3" name="Slide Number Placeholder 6">
            <a:extLst>
              <a:ext uri="{FF2B5EF4-FFF2-40B4-BE49-F238E27FC236}">
                <a16:creationId xmlns:a16="http://schemas.microsoft.com/office/drawing/2014/main" id="{77F61CED-D968-784C-8D03-C285232A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34477B-3226-814D-B81D-4C2B2A59107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5">
            <a:extLst>
              <a:ext uri="{FF2B5EF4-FFF2-40B4-BE49-F238E27FC236}">
                <a16:creationId xmlns:a16="http://schemas.microsoft.com/office/drawing/2014/main" id="{3D4ACAAE-3B9A-6347-99A5-8A15F2546B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Electricity was required for industry.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Investment in nuclear power to meet requirement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Half of electricity generated by nuclear power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" name="Content Placeholder 1" descr="Nuclear_Murr_Rhame.JPG">
            <a:extLst>
              <a:ext uri="{FF2B5EF4-FFF2-40B4-BE49-F238E27FC236}">
                <a16:creationId xmlns:a16="http://schemas.microsoft.com/office/drawing/2014/main" id="{EFB29D00-43C7-784C-B65D-D8DDEBE0EC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1371600"/>
            <a:ext cx="4038600" cy="452596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AED538F-70F0-D246-92C6-C54A12A5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Nuclear Power Generation</a:t>
            </a:r>
          </a:p>
        </p:txBody>
      </p:sp>
      <p:sp>
        <p:nvSpPr>
          <p:cNvPr id="68612" name="Slide Number Placeholder 6">
            <a:extLst>
              <a:ext uri="{FF2B5EF4-FFF2-40B4-BE49-F238E27FC236}">
                <a16:creationId xmlns:a16="http://schemas.microsoft.com/office/drawing/2014/main" id="{213D399F-809A-2B4F-8658-02D9B8A1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E8125-9622-EC46-B1CE-E5F17BAAC1D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42AC7-A3FC-564B-80C4-FBDB74CCF1C9}"/>
              </a:ext>
            </a:extLst>
          </p:cNvPr>
          <p:cNvSpPr txBox="1"/>
          <p:nvPr/>
        </p:nvSpPr>
        <p:spPr>
          <a:xfrm>
            <a:off x="4572000" y="5943600"/>
            <a:ext cx="4267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H. B. Robinson Nuclear Plant near Hartsville, SC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4021</TotalTime>
  <Words>371</Words>
  <Application>Microsoft Macintosh PowerPoint</Application>
  <PresentationFormat>On-screen Show (4:3)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The Industrializing State</vt:lpstr>
      <vt:lpstr>Section 2: The Settlement of  Charles Town</vt:lpstr>
      <vt:lpstr>Introduction</vt:lpstr>
      <vt:lpstr>The Drive for Industrial Diversity</vt:lpstr>
      <vt:lpstr>Technical Education</vt:lpstr>
      <vt:lpstr>Foreign Investments</vt:lpstr>
      <vt:lpstr>Nuclear Power Generation</vt:lpstr>
      <vt:lpstr>The Tourist Business</vt:lpstr>
      <vt:lpstr>Agriculture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456</cp:revision>
  <dcterms:created xsi:type="dcterms:W3CDTF">2010-06-02T19:20:05Z</dcterms:created>
  <dcterms:modified xsi:type="dcterms:W3CDTF">2021-04-09T21:20:24Z</dcterms:modified>
  <cp:category/>
</cp:coreProperties>
</file>