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306" r:id="rId4"/>
    <p:sldId id="336" r:id="rId5"/>
    <p:sldId id="318" r:id="rId6"/>
    <p:sldId id="319" r:id="rId7"/>
    <p:sldId id="347" r:id="rId8"/>
    <p:sldId id="361" r:id="rId9"/>
    <p:sldId id="362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8E1A9D-8C73-0D4E-BC10-425813ECD7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4C6EA-0A61-B743-ADC2-FFD546D01C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E94A76-F63B-EA49-86DE-89A7A86150A3}" type="datetimeFigureOut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2AF1E-6FD4-2949-A643-FC99F69AED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6EEC1-3277-CE40-BD67-FE1D1DA7D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318170-D21F-6C41-821D-08157439F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D01357-64E5-6B44-B4D9-EEAD6696F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ADB10-2CD0-1C4D-BAF5-5A30395B77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1D8EB1-61A6-7446-8BCE-DFC0E2AF4EA7}" type="datetimeFigureOut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7B53F5-596D-0342-9AB7-605B0EE0F5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822516-5686-5946-8A2F-94ED4FF39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F1887-E3ED-0A41-AEB0-9104CB92E4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5B363-CE04-EB48-A566-3616F0127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69472-DC03-D449-A4A3-0A7408DA6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D827C80-5210-AB45-999F-07504D5E4E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7C0F238-EB51-FD4C-90BF-44807422F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DE02C859-C772-1747-A829-AA1F2D7ECF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F1B34123-91F7-514C-8987-8CEFFA622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24345EC-53BA-774A-A0B3-24D45C1FB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AF0CFB0E-C225-6145-A950-57C6DC2B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D45BB4F8-E79E-4848-8F00-C92E71134C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94F34FF3-1993-FA44-B97C-B591C25E3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C2070282-55EA-C04D-948F-95313DEBB4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DB5FAD08-19B0-C54A-A7A4-E831208A5C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16775652-E916-F84C-914A-0ECB40956E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FBFC3D1B-7F77-9142-A094-2B3C9C569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F0ED0F11-06C5-9C43-8914-E00694F70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CE66005D-FC14-4041-A473-3D8BD149AE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B6E6CE04-4F58-B641-82F2-C8556DA16F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FDB38DCC-C7DB-234E-B185-63F39318F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41725805-95B7-AE40-A66A-099D2F6FA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29AA5287-5DEF-324E-B5A5-07EA4A49F5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47FB2A67-99C9-B745-B7F8-61F51655F4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27270A96-4153-694F-97D2-52FF77162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7101E-EC82-AA4F-95D9-C4CE63E3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5CF4-2F8E-B34B-A7F0-B1916E2AC153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DCDD-32DD-AD44-A98B-BA87265F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C2C8-0D71-3E4E-95FC-52D0DD22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969D-0A4D-1C43-8745-603208703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23181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0350-2DF9-5E4B-BDBA-70A187F5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AA57-3207-A14E-A012-553ED7796618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A42D9-4150-CC4C-BFC8-944BCBB4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9A54-139D-0949-AF4F-61B87663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D05C-9D58-0D46-BFF4-5F3AED5C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49603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089D8-AFEF-3942-9AC2-B54E7AD2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E280-49D6-AB4E-A7C5-FA48F91922BA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B9247-A35C-EA41-A2FB-0F1FFE3C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C74D6-9970-EE44-9D42-6A22E15F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3028-CCAB-0B40-B332-EB2A986F5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43455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2AD354-E670-9E49-BA4F-5DDBBB2A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D701-83F3-B942-A059-ABB4603A0070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888F28-CAD3-C146-9536-64A18913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6DCA2D-A8B3-AF47-A710-0E489537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C4E6-6339-1C41-8F28-9CD8960AD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1A18370-E8CC-594D-B04F-0D303C687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718825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108BD-9E20-5C48-A141-8BC3758C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1D31-48CE-3145-BF19-7BB14A9CF5DE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0CA0B-3AE3-1E47-86AE-AFEBE598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3AE2-5EEE-8245-BB0C-96BF508B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CEC7-E471-F241-9892-9CDBC4556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02401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D28B4D-682E-B440-A613-5FC20548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BAF0-50D5-D24C-8268-D6DBAB2E63DE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BB64A2-B9BD-4A4C-94B9-2C02181C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30E6E-0A3A-1F45-B2BC-64923306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513F-72E6-904F-B56A-41692E33D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EC232F9-611B-D741-A89D-3FB7F02E0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918739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63A1-2A4F-4F4A-B2C1-FFF4B52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0D7D-0CAD-9148-B9A8-F4EFCE905D3F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1376D4-C963-E24D-A35D-32569579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E678C1-135C-754F-8994-B220178C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E4DC-194F-A048-9B1B-2ECE4E5C8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26049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68A124-1BA1-DD48-B943-EF780814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A8E3-1E11-9241-8C22-BB4A7E649ABB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9875EE-922D-304E-B630-AC626106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077D8C-00BE-0940-B59B-EF95A186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44D2-881D-794D-824B-B0A2D7035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8130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A18117-830D-7D4A-91FB-DDAFBAA3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FFD7-E217-9349-9122-54A9886CA33A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A87450-E8A2-D14C-9229-816250C7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CE319C-BF7C-A84B-8F92-26E3B5A9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0CDD-6292-0841-B638-34ADAE42E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137844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A6A109-6499-2A44-A54B-E306986E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8648-04E0-CE4A-B722-4A613A8E5FAB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8F58F9-260F-F643-9AC8-65C3D0A0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FC272-7698-6348-B5E0-DBAB8679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6C72-59F1-D442-A5D0-BA0365D86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16297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F67357-49B5-BF46-B7E2-8284E459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77DB-455E-1941-AC29-5B12B572F11D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42D121-20B1-EE4C-A0A2-834FE17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373106-A8EE-E040-A5D6-0B1F082D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62FB-4A6D-4048-811B-4C421F9FA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9853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84BBD0-1013-6846-98F9-0D8FE67AB8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17F8D4-CCDB-2541-883B-97855209E0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8A6A-74E3-C149-90CB-9D9EC0F44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82DA83-221A-424C-A043-B2CD7FAF8F27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963C-8557-874A-A60E-0047A5795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6B7C-7C1C-E846-9D0F-0F40E7D96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BBC497-E3D3-A748-84C0-BE8A4DCA4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63B8FD5-8917-DC42-9C61-2A70BA7D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B4573-64CD-044D-84E0-DB64F3389B34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15: Racial, Economic, and 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Political Change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2E77D39-40EA-5046-A394-35481CDEA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6029AE-7686-6C47-B93D-854734DB2B1B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89093" name="Slide Number Placeholder 3">
            <a:extLst>
              <a:ext uri="{FF2B5EF4-FFF2-40B4-BE49-F238E27FC236}">
                <a16:creationId xmlns:a16="http://schemas.microsoft.com/office/drawing/2014/main" id="{3A611337-08DA-6F4E-815F-589E911A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E5AE2D-4C44-874C-844F-F61A925E92C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9094" name="TextBox 4">
            <a:extLst>
              <a:ext uri="{FF2B5EF4-FFF2-40B4-BE49-F238E27FC236}">
                <a16:creationId xmlns:a16="http://schemas.microsoft.com/office/drawing/2014/main" id="{9ECF5EC3-3D16-B940-ABBE-758FE7A27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75035"/>
            <a:ext cx="91440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 Slide 6: Public Domain Wikimedia Commons; Slide 8: Public Domain Wikimedia Commons; Slide 12; Slide 27: </a:t>
            </a:r>
            <a:r>
              <a:rPr lang="en-US" altLang="en-US" sz="1000" dirty="0" err="1">
                <a:solidFill>
                  <a:schemeClr val="bg1"/>
                </a:solidFill>
              </a:rPr>
              <a:t>Murr</a:t>
            </a:r>
            <a:r>
              <a:rPr lang="en-US" altLang="en-US" sz="1000" dirty="0">
                <a:solidFill>
                  <a:schemeClr val="bg1"/>
                </a:solidFill>
              </a:rPr>
              <a:t> </a:t>
            </a:r>
            <a:r>
              <a:rPr lang="en-US" altLang="en-US" sz="1000" dirty="0" err="1">
                <a:solidFill>
                  <a:schemeClr val="bg1"/>
                </a:solidFill>
              </a:rPr>
              <a:t>Rhame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37: Andy Montgomery Wikimedia Commons; All others: Public Domain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BB726814-16BF-FC41-93E8-825B6996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FE8E3-EFBA-BD47-AD99-7674948FD6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395EE-B286-3D4E-880A-0B900E058418}"/>
              </a:ext>
            </a:extLst>
          </p:cNvPr>
          <p:cNvSpPr/>
          <p:nvPr/>
        </p:nvSpPr>
        <p:spPr>
          <a:xfrm>
            <a:off x="457201" y="4831566"/>
            <a:ext cx="4953000" cy="11120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4DE1C-B91D-C74B-860F-B39E9879E05D}"/>
              </a:ext>
            </a:extLst>
          </p:cNvPr>
          <p:cNvSpPr txBox="1"/>
          <p:nvPr/>
        </p:nvSpPr>
        <p:spPr>
          <a:xfrm>
            <a:off x="457200" y="4831566"/>
            <a:ext cx="40386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Pivotal Social Changes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The Industrializing State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Pivotal Political Changes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6460-399D-2444-965D-F563FE8A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3: Pivotal Political Changes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A96653CC-F744-894E-ACAE-48BB2053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politics in South Carolina change in the twentieth century?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345ED7D5-7A8E-804B-9269-7AB5E157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F0C27-9814-504F-BCBC-AE60901FDAF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C9F7-3198-304C-9633-BC6391F7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3: Pivotal Political Changes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FBEC5156-CB7C-C542-842E-9E02C495B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urbanization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reapportionment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southern strategy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4">
            <a:extLst>
              <a:ext uri="{FF2B5EF4-FFF2-40B4-BE49-F238E27FC236}">
                <a16:creationId xmlns:a16="http://schemas.microsoft.com/office/drawing/2014/main" id="{3F3E36FD-05EF-834D-8D3E-873F0EB8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21B8F-5B50-AC42-B1DB-659681D5569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C9F3F6-8508-2D4F-9B7D-76A1645B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Urbanization and In-Migration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09C91465-0951-8E41-82B4-42E626F2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Population moved to the cities.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Legislature stayed in the hands of the rural elite.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Barnwell Ring dominated the state.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Urban dwellers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needs were not being met.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Reapportionment was required by the United States Supreme Court in 1964.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NAACP court decisions required legislators to be elected from single-member districts, equal in population.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Single-member districts increased black representation, made some districts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more white,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and contributed to the election of more Republicans.</a:t>
            </a:r>
            <a:br>
              <a:rPr lang="en-US" altLang="ja-JP">
                <a:ea typeface="ＭＳ Ｐゴシック" panose="020B0600070205080204" pitchFamily="34" charset="-128"/>
              </a:rPr>
            </a:b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24308821-689F-2F43-9E81-60119C4B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0224A1-D246-564A-BB0C-830335362F5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F0B498-5C85-BD49-8A53-4E87C394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Rise of the Republican Party</a:t>
            </a:r>
          </a:p>
        </p:txBody>
      </p:sp>
      <p:sp>
        <p:nvSpPr>
          <p:cNvPr id="80898" name="Content Placeholder 5">
            <a:extLst>
              <a:ext uri="{FF2B5EF4-FFF2-40B4-BE49-F238E27FC236}">
                <a16:creationId xmlns:a16="http://schemas.microsoft.com/office/drawing/2014/main" id="{2CE473B9-20E1-9244-8654-97362AC6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Dixiecrats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Economically conservative leadership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Three sources of voters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People moving in from northern states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Young, college-educated suburbanites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Supporters of white supremacy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Thurmond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move to Republican party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National influence came before state power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</a:t>
            </a:r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DE4F5489-9075-9748-ADC7-727DDFCD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D9D15B-EE0B-4140-8A52-0C51A4C5828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5">
            <a:extLst>
              <a:ext uri="{FF2B5EF4-FFF2-40B4-BE49-F238E27FC236}">
                <a16:creationId xmlns:a16="http://schemas.microsoft.com/office/drawing/2014/main" id="{636AA2C7-8E13-8C4F-91EE-251AAA32B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Ernest F. Hollings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Technical education system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South Carolina Education Television and Radio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State Development Board 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Donald S. Russell 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Clemson integration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Self-appointment to Senate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2946" name="Content Placeholder 1">
            <a:extLst>
              <a:ext uri="{FF2B5EF4-FFF2-40B4-BE49-F238E27FC236}">
                <a16:creationId xmlns:a16="http://schemas.microsoft.com/office/drawing/2014/main" id="{C5B7C1B8-60F6-B644-8F4B-0003663387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9550" y="2057400"/>
            <a:ext cx="2635250" cy="34528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2CDCDCA-5D29-C34C-9D30-277F488C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Moderate Governors</a:t>
            </a:r>
          </a:p>
        </p:txBody>
      </p:sp>
      <p:sp>
        <p:nvSpPr>
          <p:cNvPr id="82948" name="Slide Number Placeholder 6">
            <a:extLst>
              <a:ext uri="{FF2B5EF4-FFF2-40B4-BE49-F238E27FC236}">
                <a16:creationId xmlns:a16="http://schemas.microsoft.com/office/drawing/2014/main" id="{99E9912C-0F31-0849-A2B1-DB03F74D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19E67D-8546-9744-8889-575E45E6E9C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26E0D-63F5-3B49-A6A1-FA5575D1A13F}"/>
              </a:ext>
            </a:extLst>
          </p:cNvPr>
          <p:cNvSpPr txBox="1"/>
          <p:nvPr/>
        </p:nvSpPr>
        <p:spPr>
          <a:xfrm>
            <a:off x="5257800" y="5545138"/>
            <a:ext cx="2743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Ernest F. Hollings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AFC444-7FD0-B548-B230-6B7EC2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Moderate Governors</a:t>
            </a:r>
          </a:p>
        </p:txBody>
      </p:sp>
      <p:sp>
        <p:nvSpPr>
          <p:cNvPr id="84994" name="Content Placeholder 5">
            <a:extLst>
              <a:ext uri="{FF2B5EF4-FFF2-40B4-BE49-F238E27FC236}">
                <a16:creationId xmlns:a16="http://schemas.microsoft.com/office/drawing/2014/main" id="{9B6ADDFF-D9D0-814B-9CB0-B742AE9C8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Robert E. McNair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Orangeburg Massacre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Major tragedy in the civil rights era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Whites of Orangeburg last to accept equal rights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Unarmed college students were killed by highway patrolmen sent by the governor.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 Charleston Hospital Workers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Strike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Black workers unionized for equal wages and rehiring.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The Hospital refused to bargain.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The governor imposed a curfew and sent in National Guard.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SCLC, national union leaders, Coretta Scott King, media involved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A compromise was reached.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9E4F1D34-9E63-7747-924F-1553F996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C605C6-F042-AC4F-B87F-5AB337B1CF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5">
            <a:extLst>
              <a:ext uri="{FF2B5EF4-FFF2-40B4-BE49-F238E27FC236}">
                <a16:creationId xmlns:a16="http://schemas.microsoft.com/office/drawing/2014/main" id="{4E97BAEA-4D8F-1249-8BBF-BF51866B2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John C. West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Embraced civil rights changes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Elected by newly franchised black voters and white suburban Republicans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Improved race relations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Established Commission on Human Affairs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Appointed blacks to key positions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Instituted major overhaul of Constitution of 1895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James B. Edwards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First Republican since Reconstruction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Moderate, especially on race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Education Finance Act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2" name="Slide Number Placeholder 6">
            <a:extLst>
              <a:ext uri="{FF2B5EF4-FFF2-40B4-BE49-F238E27FC236}">
                <a16:creationId xmlns:a16="http://schemas.microsoft.com/office/drawing/2014/main" id="{93662824-E4E9-2F4C-A475-16C0D99D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8A8A54-84A9-2442-A7D5-0173D8B9613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1EE045-163D-FA4C-960D-4025E664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Moderate Governors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4022</TotalTime>
  <Words>450</Words>
  <Application>Microsoft Macintosh PowerPoint</Application>
  <PresentationFormat>On-screen Show (4:3)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Pivotal Political Changes</vt:lpstr>
      <vt:lpstr>Section 3: Pivotal Political Changes</vt:lpstr>
      <vt:lpstr>Urbanization and In-Migration</vt:lpstr>
      <vt:lpstr>The Rise of the Republican Party</vt:lpstr>
      <vt:lpstr>Moderate Governors</vt:lpstr>
      <vt:lpstr>Moderate Governors</vt:lpstr>
      <vt:lpstr>Moderate Governors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457</cp:revision>
  <dcterms:created xsi:type="dcterms:W3CDTF">2010-06-02T19:20:05Z</dcterms:created>
  <dcterms:modified xsi:type="dcterms:W3CDTF">2021-04-09T21:20:50Z</dcterms:modified>
  <cp:category/>
</cp:coreProperties>
</file>