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59" r:id="rId2"/>
    <p:sldId id="260" r:id="rId3"/>
    <p:sldId id="293" r:id="rId4"/>
    <p:sldId id="258" r:id="rId5"/>
    <p:sldId id="268" r:id="rId6"/>
    <p:sldId id="308" r:id="rId7"/>
    <p:sldId id="31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50" autoAdjust="0"/>
    <p:restoredTop sz="89045" autoAdjust="0"/>
  </p:normalViewPr>
  <p:slideViewPr>
    <p:cSldViewPr>
      <p:cViewPr varScale="1">
        <p:scale>
          <a:sx n="110" d="100"/>
          <a:sy n="110" d="100"/>
        </p:scale>
        <p:origin x="13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BF9DA2-EF12-4586-BF9D-8E99AC0DF556}" type="datetimeFigureOut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CA0783-CB7F-4136-8734-144B1FEEC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224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D5419C-A430-4C97-955F-97BA4A735607}" type="datetimeFigureOut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257110-2CD2-40EC-A186-39B8EAF94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264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9BF8A-3AA1-45B1-8C02-C30A538687C6}" type="datetime1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6B2DD-6645-4305-ABCA-B8ABC35C9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E775-5688-4903-A736-A86D6E89B671}" type="datetime1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EFD7-ADF2-4D05-BBFD-1F0AA878D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89C8-C54A-49C4-A0E2-7B60CA927635}" type="datetime1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EB39B-A165-4D28-927F-36F74FBAD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B659-87D1-4947-9B5E-836C402BAF26}" type="datetime1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9BBAC-B75B-4AF4-8282-18C1C32D1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247AD39-FD00-624C-AAC1-6D20C8EC9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B01CB-6E73-4903-9760-07888FB1BE14}" type="datetime1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2E73B-9739-4493-BCC3-E9A8F95AF4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667F-2215-4FB7-B98D-89B54F111CEB}" type="datetime1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D4A9E-DA6E-471E-85F1-D8D667A76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510663B-5E18-9F4C-8807-F0925261BC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1AF82-48D4-4233-9C45-5FFC1CC49E55}" type="datetime1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273C2-9C86-4EEF-98EE-851C408630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9443D-B35F-4844-B7F0-BA5BABC8B5F5}" type="datetime1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55EA-6353-4187-B646-DD5F1AAE0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8277-41A4-4492-9340-115AFE0244BB}" type="datetime1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7034-9CB9-4E08-98E6-19FD7F1D9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8A982-7EA3-4894-A23C-30D2FE240D1D}" type="datetime1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873A-2EDD-42D6-99E1-E62684E66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763BB-ECE5-4D56-AB70-0981A7C8E4AC}" type="datetime1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3B59-4519-407A-B8B0-10E2C7811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2792CF-F6B2-4D4C-B729-03B95739F779}" type="datetime1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D331745-DAC2-4A04-B5C8-7385795AA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73" r:id="rId2"/>
    <p:sldLayoutId id="2147483765" r:id="rId3"/>
    <p:sldLayoutId id="2147483774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159EE-EBAB-F54F-84F4-94C7341134EB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16: South Carolina Up to Date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DDF1339-27E2-E241-8BB7-CEA9B63FC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FBF55-799F-49DA-9D4B-B95180EAC083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4ABDF9-FA80-A34E-9E7F-3AC542CE6016}"/>
              </a:ext>
            </a:extLst>
          </p:cNvPr>
          <p:cNvSpPr/>
          <p:nvPr/>
        </p:nvSpPr>
        <p:spPr>
          <a:xfrm>
            <a:off x="457200" y="4831566"/>
            <a:ext cx="5952067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916" y="4848225"/>
            <a:ext cx="6248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Population: More People, More Diversity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Economy and the Environment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Political Scene: 1980-2020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Broader Culture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Up to Date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South Carolinians are creative.</a:t>
            </a:r>
          </a:p>
          <a:p>
            <a:pPr eaLnBrk="1" hangingPunct="1"/>
            <a:r>
              <a:rPr lang="en-US" sz="2800" dirty="0"/>
              <a:t>Creativity is expressed in different ways.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Gullah sweetgrass baskets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Charleston ironwork (Simmons)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Writing (Conroy)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Astronauts (Bolden, Casper, Coleman, Culbertson, Duke, and McNair)</a:t>
            </a:r>
          </a:p>
          <a:p>
            <a:pPr lvl="1" eaLnBrk="1" hangingPunct="1">
              <a:buFont typeface="Arial" charset="0"/>
              <a:buChar char="•"/>
            </a:pPr>
            <a:endParaRPr lang="en-US" sz="2400" dirty="0"/>
          </a:p>
          <a:p>
            <a:pPr lvl="1" eaLnBrk="1" hangingPunct="1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E3A9D-1BBC-48AF-9BD7-ECB4147DCA97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Population: More People, More Diversity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Essential Question: What population trends are affecting South Carolina today?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25E59-BB5C-4408-8D5E-7A4CC39EC53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Population: More People, More Diversity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 eaLnBrk="1" hangingPunct="1"/>
            <a:r>
              <a:rPr lang="en-US"/>
              <a:t>What terms do I need to know?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quota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affluent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per capita</a:t>
            </a:r>
          </a:p>
          <a:p>
            <a:pPr lvl="1" eaLnBrk="1" hangingPunct="1">
              <a:buFont typeface="Arial" charset="0"/>
              <a:buChar char="•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0A070-068E-4620-9540-FF24E34B6EB7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United States Population Trends</a:t>
            </a:r>
          </a:p>
        </p:txBody>
      </p:sp>
      <p:sp>
        <p:nvSpPr>
          <p:cNvPr id="9218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21275"/>
          </a:xfrm>
        </p:spPr>
        <p:txBody>
          <a:bodyPr/>
          <a:lstStyle/>
          <a:p>
            <a:pPr eaLnBrk="1" hangingPunct="1"/>
            <a:r>
              <a:rPr lang="en-US" sz="3100" dirty="0"/>
              <a:t>U.S. population is increasing and becoming more diverse</a:t>
            </a:r>
          </a:p>
          <a:p>
            <a:pPr eaLnBrk="1" hangingPunct="1"/>
            <a:r>
              <a:rPr lang="en-US" sz="3100" dirty="0"/>
              <a:t>Immigration law of 1965 encouraged foreigners with skills and education</a:t>
            </a:r>
          </a:p>
          <a:p>
            <a:pPr eaLnBrk="1" hangingPunct="1"/>
            <a:r>
              <a:rPr lang="en-US" sz="3100" dirty="0"/>
              <a:t>Law gave preference to relatives with families here</a:t>
            </a:r>
          </a:p>
          <a:p>
            <a:pPr eaLnBrk="1" hangingPunct="1"/>
            <a:r>
              <a:rPr lang="en-US" sz="3100" dirty="0"/>
              <a:t>Hispanics and Latinos are the fastest growing ethnic group</a:t>
            </a:r>
          </a:p>
          <a:p>
            <a:pPr eaLnBrk="1" hangingPunct="1"/>
            <a:r>
              <a:rPr lang="en-US" sz="3100" dirty="0"/>
              <a:t>Immigration has created controversy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4916E-25CA-4C48-885A-91B4FC01668C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Population Trends</a:t>
            </a:r>
          </a:p>
        </p:txBody>
      </p:sp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10668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State is growing faster than the U.S.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Former residents of urban areas of Rustbelt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Retirees headed to coast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Temporary relocation of corporate professionals</a:t>
            </a:r>
          </a:p>
          <a:p>
            <a:pPr eaLnBrk="1" hangingPunct="1"/>
            <a:r>
              <a:rPr lang="en-US" sz="2400" dirty="0"/>
              <a:t>African American and Hispanic populations increasing</a:t>
            </a:r>
          </a:p>
          <a:p>
            <a:pPr eaLnBrk="1" hangingPunct="1"/>
            <a:r>
              <a:rPr lang="en-US" sz="2400" dirty="0"/>
              <a:t>Increase in Congressional representation</a:t>
            </a:r>
          </a:p>
          <a:p>
            <a:pPr eaLnBrk="1" hangingPunct="1"/>
            <a:r>
              <a:rPr lang="en-US" sz="2400" dirty="0"/>
              <a:t>Rural population shrinking, cities growing</a:t>
            </a:r>
          </a:p>
          <a:p>
            <a:pPr eaLnBrk="1" hangingPunct="1"/>
            <a:r>
              <a:rPr lang="en-US" sz="2400" dirty="0"/>
              <a:t>More affluent, per capita increases</a:t>
            </a:r>
          </a:p>
          <a:p>
            <a:pPr eaLnBrk="1" hangingPunct="1"/>
            <a:r>
              <a:rPr lang="en-US" sz="2400" dirty="0"/>
              <a:t>More than one breadwinner per family</a:t>
            </a:r>
          </a:p>
          <a:p>
            <a:pPr eaLnBrk="1" hangingPunct="1"/>
            <a:r>
              <a:rPr lang="en-US" sz="2400" dirty="0"/>
              <a:t>Unemployment above national average</a:t>
            </a:r>
          </a:p>
          <a:p>
            <a:pPr eaLnBrk="1" hangingPunct="1"/>
            <a:r>
              <a:rPr lang="en-US" sz="2400" dirty="0"/>
              <a:t>1 in 5 in poverty</a:t>
            </a:r>
          </a:p>
          <a:p>
            <a:pPr eaLnBrk="1" hangingPunct="1"/>
            <a:r>
              <a:rPr lang="en-US" sz="2400" dirty="0"/>
              <a:t>More residents own homes than national average 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BC51-C44D-4111-9CDC-8D03EA4C2082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5EDBC9-5716-554D-A10C-F06AD8EF8D13}"/>
              </a:ext>
            </a:extLst>
          </p:cNvPr>
          <p:cNvSpPr txBox="1"/>
          <p:nvPr/>
        </p:nvSpPr>
        <p:spPr>
          <a:xfrm>
            <a:off x="34647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3788</TotalTime>
  <Words>264</Words>
  <Application>Microsoft Macintosh PowerPoint</Application>
  <PresentationFormat>On-screen Show (4:3)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South Carolina Up to Date</vt:lpstr>
      <vt:lpstr>Section 1: Population: More People, More Diversity</vt:lpstr>
      <vt:lpstr>Section 1: Population: More People, More Diversity</vt:lpstr>
      <vt:lpstr>United States Population Trends</vt:lpstr>
      <vt:lpstr>South Carolina Population Trends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447</cp:revision>
  <dcterms:created xsi:type="dcterms:W3CDTF">2010-06-02T19:20:05Z</dcterms:created>
  <dcterms:modified xsi:type="dcterms:W3CDTF">2021-12-15T00:30:09Z</dcterms:modified>
  <cp:category/>
</cp:coreProperties>
</file>