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0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26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0" autoAdjust="0"/>
    <p:restoredTop sz="89045" autoAdjust="0"/>
  </p:normalViewPr>
  <p:slideViewPr>
    <p:cSldViewPr>
      <p:cViewPr varScale="1">
        <p:scale>
          <a:sx n="110" d="100"/>
          <a:sy n="110" d="100"/>
        </p:scale>
        <p:origin x="13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BF9DA2-EF12-4586-BF9D-8E99AC0DF556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CA0783-CB7F-4136-8734-144B1FEEC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224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D5419C-A430-4C97-955F-97BA4A735607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257110-2CD2-40EC-A186-39B8EAF94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264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BF8A-3AA1-45B1-8C02-C30A538687C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B2DD-6645-4305-ABCA-B8ABC35C9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E775-5688-4903-A736-A86D6E89B671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EFD7-ADF2-4D05-BBFD-1F0AA878D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89C8-C54A-49C4-A0E2-7B60CA92763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EB39B-A165-4D28-927F-36F74FBAD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B659-87D1-4947-9B5E-836C402BAF2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9BBAC-B75B-4AF4-8282-18C1C32D1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247AD39-FD00-624C-AAC1-6D20C8EC9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01CB-6E73-4903-9760-07888FB1BE1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E73B-9739-4493-BCC3-E9A8F95AF4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667F-2215-4FB7-B98D-89B54F111CE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D4A9E-DA6E-471E-85F1-D8D667A76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510663B-5E18-9F4C-8807-F0925261BC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AF82-48D4-4233-9C45-5FFC1CC49E5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273C2-9C86-4EEF-98EE-851C40863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9443D-B35F-4844-B7F0-BA5BABC8B5F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55EA-6353-4187-B646-DD5F1AAE0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8277-41A4-4492-9340-115AFE0244B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7034-9CB9-4E08-98E6-19FD7F1D9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8A982-7EA3-4894-A23C-30D2FE240D1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873A-2EDD-42D6-99E1-E62684E66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763BB-ECE5-4D56-AB70-0981A7C8E4AC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3B59-4519-407A-B8B0-10E2C7811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2792CF-F6B2-4D4C-B729-03B95739F77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D331745-DAC2-4A04-B5C8-7385795AA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73" r:id="rId2"/>
    <p:sldLayoutId id="2147483765" r:id="rId3"/>
    <p:sldLayoutId id="2147483774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159EE-EBAB-F54F-84F4-94C7341134EB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16: South Carolina Up to Date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DDF1339-27E2-E241-8BB7-CEA9B63FC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Religion</a:t>
            </a:r>
          </a:p>
        </p:txBody>
      </p:sp>
      <p:sp>
        <p:nvSpPr>
          <p:cNvPr id="4096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Creates beneficial institutions</a:t>
            </a:r>
          </a:p>
          <a:p>
            <a:pPr eaLnBrk="1" hangingPunct="1"/>
            <a:r>
              <a:rPr lang="en-US" sz="2800" dirty="0"/>
              <a:t>Uses government for humanitarian purposes</a:t>
            </a:r>
          </a:p>
          <a:p>
            <a:pPr eaLnBrk="1" hangingPunct="1"/>
            <a:r>
              <a:rPr lang="en-US" sz="2800" dirty="0"/>
              <a:t>Expresses a more openly political voice</a:t>
            </a:r>
          </a:p>
          <a:p>
            <a:pPr eaLnBrk="1" hangingPunct="1"/>
            <a:r>
              <a:rPr lang="en-US" sz="2800" dirty="0"/>
              <a:t>Counter measures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Lottery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Relaxed restrictions on drinking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Removal of ban on Sunday activities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Increased number of women in church leadership positions</a:t>
            </a:r>
          </a:p>
          <a:p>
            <a:pPr eaLnBrk="1" hangingPunct="1"/>
            <a:endParaRPr lang="en-US" sz="2800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BF958-F697-4430-91D8-BF99F8EAF000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Women in South Carolina </a:t>
            </a:r>
            <a:br>
              <a:rPr lang="en-US" dirty="0"/>
            </a:br>
            <a:r>
              <a:rPr lang="en-US" dirty="0"/>
              <a:t>and the United States</a:t>
            </a:r>
          </a:p>
        </p:txBody>
      </p:sp>
      <p:sp>
        <p:nvSpPr>
          <p:cNvPr id="4198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Increased participation in the political process</a:t>
            </a:r>
          </a:p>
          <a:p>
            <a:pPr eaLnBrk="1" hangingPunct="1"/>
            <a:r>
              <a:rPr lang="en-US"/>
              <a:t>Increased number of government office holders </a:t>
            </a:r>
          </a:p>
          <a:p>
            <a:pPr eaLnBrk="1" hangingPunct="1"/>
            <a:r>
              <a:rPr lang="en-US"/>
              <a:t>Higher college enrollment than men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C42B8-4E73-40B7-8B73-65928DF5AAC4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Race Relations</a:t>
            </a:r>
          </a:p>
        </p:txBody>
      </p:sp>
      <p:sp>
        <p:nvSpPr>
          <p:cNvPr id="4301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Evidence of growing, united multiracial society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Public spaces, schools, and workplace increasingly diverse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Government diversity mirrors society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Integration evident to some degree in most neighborhoods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Settlement of Catawba land dispute</a:t>
            </a:r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A5330-4BDF-4A89-80C9-A9A8587EA369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7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7CDA5-A7A0-4E81-A2A9-EA3DB103CE7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4038" name="TextBox 4"/>
          <p:cNvSpPr txBox="1">
            <a:spLocks noChangeArrowheads="1"/>
          </p:cNvSpPr>
          <p:nvPr/>
        </p:nvSpPr>
        <p:spPr bwMode="auto">
          <a:xfrm>
            <a:off x="-1" y="5676964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Image Credits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alibri" pitchFamily="34" charset="0"/>
              </a:rPr>
              <a:t>Slide 1: Ted </a:t>
            </a:r>
            <a:r>
              <a:rPr lang="en-US" sz="1000" dirty="0" err="1">
                <a:solidFill>
                  <a:schemeClr val="bg1"/>
                </a:solidFill>
                <a:latin typeface="Calibri" pitchFamily="34" charset="0"/>
              </a:rPr>
              <a:t>Kerwin</a:t>
            </a:r>
            <a:r>
              <a:rPr lang="en-US" sz="1000" dirty="0">
                <a:solidFill>
                  <a:schemeClr val="bg1"/>
                </a:solidFill>
                <a:latin typeface="Calibri" pitchFamily="34" charset="0"/>
              </a:rPr>
              <a:t> Wikimedia Commons; Slide 2: Public Domain Wikimedia Commons; Slide 14: Public Domain on Wikipedia; Slide 23: Public Domain on Wikimedia Commons; Slide 41: Andy Montgomery Wikipedia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FBF55-799F-49DA-9D4B-B95180EAC08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ABDF9-FA80-A34E-9E7F-3AC542CE6016}"/>
              </a:ext>
            </a:extLst>
          </p:cNvPr>
          <p:cNvSpPr/>
          <p:nvPr/>
        </p:nvSpPr>
        <p:spPr>
          <a:xfrm>
            <a:off x="457200" y="4831566"/>
            <a:ext cx="5952067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916" y="4848225"/>
            <a:ext cx="6248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Population: More People, More Diversity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 action="ppaction://hlinksldjump"/>
              </a:rPr>
              <a:t>The Economy and the Environment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Political Scene: 1980-2020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6" action="ppaction://hlinksldjump"/>
              </a:rPr>
              <a:t>The Broader Culture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The Broader Culture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Essential Question: How have cultural changes affected South Carolinians in recent years?</a:t>
            </a:r>
          </a:p>
          <a:p>
            <a:pPr eaLnBrk="1" hangingPunct="1"/>
            <a:endParaRPr lang="en-US"/>
          </a:p>
          <a:p>
            <a:pPr lvl="1" eaLnBrk="1" hangingPunct="1"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941C0-F2B5-4B41-983D-8060DED1D12A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The Broader Culture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culture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popular culture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Spoleto Festival USA</a:t>
            </a:r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29F8D-EF7F-434F-AB1A-9E8A01B74DA4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Expanding Cultural Opportunities</a:t>
            </a:r>
          </a:p>
        </p:txBody>
      </p:sp>
      <p:sp>
        <p:nvSpPr>
          <p:cNvPr id="358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State Museum in Columbia</a:t>
            </a:r>
          </a:p>
          <a:p>
            <a:pPr eaLnBrk="1" hangingPunct="1"/>
            <a:r>
              <a:rPr lang="en-US"/>
              <a:t>Aquariums in Myrtle Beach and Charleston</a:t>
            </a:r>
          </a:p>
          <a:p>
            <a:pPr eaLnBrk="1" hangingPunct="1"/>
            <a:r>
              <a:rPr lang="en-US"/>
              <a:t>Riverbanks Zoo and Garden in Columbia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45E94-4CDF-4DCC-9FB6-684E988A012A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Opportunities Everywhere</a:t>
            </a:r>
          </a:p>
        </p:txBody>
      </p:sp>
      <p:sp>
        <p:nvSpPr>
          <p:cNvPr id="3686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115 museums </a:t>
            </a:r>
          </a:p>
          <a:p>
            <a:pPr eaLnBrk="1" hangingPunct="1"/>
            <a:r>
              <a:rPr lang="en-US"/>
              <a:t>Local history museums</a:t>
            </a:r>
          </a:p>
          <a:p>
            <a:pPr eaLnBrk="1" hangingPunct="1"/>
            <a:r>
              <a:rPr lang="en-US"/>
              <a:t>Specialty museums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D9A35-27CE-488F-ACFE-2383BD0F5CF1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Fairs, Festivals, Food, and Fun</a:t>
            </a:r>
          </a:p>
        </p:txBody>
      </p:sp>
      <p:sp>
        <p:nvSpPr>
          <p:cNvPr id="378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Provide popular cultural activities</a:t>
            </a:r>
          </a:p>
          <a:p>
            <a:pPr eaLnBrk="1" hangingPunct="1"/>
            <a:r>
              <a:rPr lang="en-US"/>
              <a:t>Product, sports, music, cultural, and transportation festivals</a:t>
            </a:r>
          </a:p>
          <a:p>
            <a:pPr eaLnBrk="1" hangingPunct="1"/>
            <a:r>
              <a:rPr lang="en-US"/>
              <a:t>Reenactments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3694C-69E7-490F-A00B-944D1BA89FD3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Performing and Visual Arts</a:t>
            </a:r>
          </a:p>
        </p:txBody>
      </p:sp>
      <p:sp>
        <p:nvSpPr>
          <p:cNvPr id="3891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Spoleto Festival USA in Charleston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Music, dance, theater, and visual arts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Boon </a:t>
            </a:r>
            <a:r>
              <a:rPr lang="en-US" dirty="0"/>
              <a:t>to tourism</a:t>
            </a:r>
          </a:p>
          <a:p>
            <a:pPr eaLnBrk="1" hangingPunct="1"/>
            <a:r>
              <a:rPr lang="en-US" sz="2800" dirty="0"/>
              <a:t>Amateur and professional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Bands and orchestras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Ballet companies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Theaters</a:t>
            </a:r>
          </a:p>
          <a:p>
            <a:pPr eaLnBrk="1" hangingPunct="1"/>
            <a:r>
              <a:rPr lang="en-US" sz="2800" dirty="0"/>
              <a:t>Museums of visual arts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F5BEB-0C21-4593-BDC7-0C23ADFEDAB4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Changing Communications</a:t>
            </a:r>
          </a:p>
        </p:txBody>
      </p:sp>
      <p:sp>
        <p:nvSpPr>
          <p:cNvPr id="3993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Technology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Individualized musical choices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New cultural communities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Access to powerful mobile computing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408CC-0F23-4EA5-BB43-74D5BC9F4E9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3744</TotalTime>
  <Words>341</Words>
  <Application>Microsoft Macintosh PowerPoint</Application>
  <PresentationFormat>On-screen Show (4:3)</PresentationFormat>
  <Paragraphs>80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4: The Broader Culture</vt:lpstr>
      <vt:lpstr>Section 4: The Broader Culture</vt:lpstr>
      <vt:lpstr>Expanding Cultural Opportunities</vt:lpstr>
      <vt:lpstr>Opportunities Everywhere</vt:lpstr>
      <vt:lpstr>Fairs, Festivals, Food, and Fun</vt:lpstr>
      <vt:lpstr>Performing and Visual Arts</vt:lpstr>
      <vt:lpstr>Changing Communications</vt:lpstr>
      <vt:lpstr>Religion</vt:lpstr>
      <vt:lpstr>Women in South Carolina  and the United States</vt:lpstr>
      <vt:lpstr>Race Relations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448</cp:revision>
  <dcterms:created xsi:type="dcterms:W3CDTF">2010-06-02T19:20:05Z</dcterms:created>
  <dcterms:modified xsi:type="dcterms:W3CDTF">2021-04-09T21:22:50Z</dcterms:modified>
  <cp:category/>
</cp:coreProperties>
</file>