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92" r:id="rId3"/>
    <p:sldId id="293" r:id="rId4"/>
    <p:sldId id="294" r:id="rId5"/>
    <p:sldId id="295" r:id="rId6"/>
    <p:sldId id="296" r:id="rId7"/>
    <p:sldId id="291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480" y="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69270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286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679100" y="6528117"/>
            <a:ext cx="312500" cy="294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9" indent="-320039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0" y="4451579"/>
            <a:ext cx="9141246" cy="1446550"/>
          </a:xfrm>
          <a:prstGeom prst="rect">
            <a:avLst/>
          </a:prstGeom>
          <a:solidFill>
            <a:srgbClr val="DCE6F2">
              <a:alpha val="32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SMART SKILLS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Week 3 </a:t>
            </a:r>
            <a:r>
              <a:rPr lang="mr-IN" sz="4400" b="1" dirty="0">
                <a:ln w="3175">
                  <a:solidFill>
                    <a:schemeClr val="tx1"/>
                  </a:solidFill>
                </a:ln>
              </a:rPr>
              <a:t>–</a:t>
            </a: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 Artifact 1</a:t>
            </a:r>
            <a:endParaRPr sz="4400" b="1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60" name="Shape 60"/>
          <p:cNvSpPr/>
          <p:nvPr/>
        </p:nvSpPr>
        <p:spPr>
          <a:xfrm>
            <a:off x="7543800" y="6545790"/>
            <a:ext cx="16002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20</a:t>
            </a:r>
            <a:r>
              <a:rPr lang="en-US" dirty="0"/>
              <a:t>21</a:t>
            </a:r>
            <a:r>
              <a:rPr dirty="0"/>
              <a:t> Clairmont Press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0" y="0"/>
            <a:ext cx="5704114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Monday</a:t>
            </a:r>
          </a:p>
        </p:txBody>
      </p:sp>
      <p:sp>
        <p:nvSpPr>
          <p:cNvPr id="9218" name="Shape 69"/>
          <p:cNvSpPr>
            <a:spLocks noGrp="1"/>
          </p:cNvSpPr>
          <p:nvPr>
            <p:ph type="body" idx="1"/>
          </p:nvPr>
        </p:nvSpPr>
        <p:spPr>
          <a:xfrm>
            <a:off x="457200" y="5795963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This is an example of a Native American effigy. What is an effigy?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7ACA4088-8252-4BA4-8008-25CC244E7A5C}" type="slidenum">
              <a:rPr/>
              <a:pPr>
                <a:defRPr/>
              </a:pPr>
              <a:t>2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058618" y="2067987"/>
            <a:ext cx="350191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Cherokee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 Native American Effigy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B167A6-8A9F-6B42-A301-F4B150A26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834" y="215339"/>
            <a:ext cx="3300412" cy="550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92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69"/>
          <p:cNvSpPr>
            <a:spLocks noGrp="1"/>
          </p:cNvSpPr>
          <p:nvPr>
            <p:ph type="body" idx="1"/>
          </p:nvPr>
        </p:nvSpPr>
        <p:spPr>
          <a:xfrm>
            <a:off x="457200" y="5801265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What does the effigy represent?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1703E38E-057B-40E7-A45A-E91A376C1748}" type="slidenum">
              <a:rPr/>
              <a:pPr>
                <a:defRPr/>
              </a:pPr>
              <a:t>3</a:t>
            </a:fld>
            <a:endParaRPr/>
          </a:p>
        </p:txBody>
      </p:sp>
      <p:sp>
        <p:nvSpPr>
          <p:cNvPr id="9" name="Shape 68">
            <a:extLst>
              <a:ext uri="{FF2B5EF4-FFF2-40B4-BE49-F238E27FC236}">
                <a16:creationId xmlns:a16="http://schemas.microsoft.com/office/drawing/2014/main" id="{6B847C27-A675-6B4A-A46F-7D75E9309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704114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Tuesday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DC5F19-C2D1-D743-A989-8A4BA548E051}"/>
              </a:ext>
            </a:extLst>
          </p:cNvPr>
          <p:cNvSpPr txBox="1"/>
          <p:nvPr/>
        </p:nvSpPr>
        <p:spPr>
          <a:xfrm>
            <a:off x="1058618" y="2067987"/>
            <a:ext cx="350191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Cherokee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 Native American Effigy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6763EA5-15F0-3646-B6ED-556DD536B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834" y="215339"/>
            <a:ext cx="3300412" cy="550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19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5D19499E-0817-4464-A42E-D0D0137DE8E6}" type="slidenum">
              <a:rPr/>
              <a:pPr>
                <a:defRPr/>
              </a:pPr>
              <a:t>4</a:t>
            </a:fld>
            <a:endParaRPr/>
          </a:p>
        </p:txBody>
      </p:sp>
      <p:sp>
        <p:nvSpPr>
          <p:cNvPr id="11272" name="Shape 69"/>
          <p:cNvSpPr>
            <a:spLocks/>
          </p:cNvSpPr>
          <p:nvPr/>
        </p:nvSpPr>
        <p:spPr bwMode="auto">
          <a:xfrm>
            <a:off x="457200" y="5810253"/>
            <a:ext cx="82296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342900" indent="-3429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➢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1pPr>
            <a:lvl2pPr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▪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–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9pPr>
          </a:lstStyle>
          <a:p>
            <a:pPr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/>
              <a:t>This effigy is called “the Moon-Eyed People”. Why might it be called that?</a:t>
            </a:r>
          </a:p>
        </p:txBody>
      </p:sp>
      <p:sp>
        <p:nvSpPr>
          <p:cNvPr id="9" name="Shape 68">
            <a:extLst>
              <a:ext uri="{FF2B5EF4-FFF2-40B4-BE49-F238E27FC236}">
                <a16:creationId xmlns:a16="http://schemas.microsoft.com/office/drawing/2014/main" id="{A7836CCD-BC24-1C47-8BE8-620589A13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704114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Wednesday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69A100-CF59-1A4D-B9A7-169A26CC6905}"/>
              </a:ext>
            </a:extLst>
          </p:cNvPr>
          <p:cNvSpPr txBox="1"/>
          <p:nvPr/>
        </p:nvSpPr>
        <p:spPr>
          <a:xfrm>
            <a:off x="1058618" y="2067987"/>
            <a:ext cx="350191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Cherokee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 Native American Effigy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3AEB00D-84FD-9D4F-97C6-D5BE3C670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834" y="215339"/>
            <a:ext cx="3300412" cy="550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25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69"/>
          <p:cNvSpPr>
            <a:spLocks noGrp="1"/>
          </p:cNvSpPr>
          <p:nvPr>
            <p:ph type="body" idx="1"/>
          </p:nvPr>
        </p:nvSpPr>
        <p:spPr>
          <a:xfrm>
            <a:off x="457200" y="5802084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What is the relationship between art and advancing civilizations?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1E2DDD9F-669C-4265-A116-D173E83005ED}" type="slidenum">
              <a:rPr/>
              <a:pPr>
                <a:defRPr/>
              </a:pPr>
              <a:t>5</a:t>
            </a:fld>
            <a:endParaRPr/>
          </a:p>
        </p:txBody>
      </p:sp>
      <p:sp>
        <p:nvSpPr>
          <p:cNvPr id="9" name="Shape 68">
            <a:extLst>
              <a:ext uri="{FF2B5EF4-FFF2-40B4-BE49-F238E27FC236}">
                <a16:creationId xmlns:a16="http://schemas.microsoft.com/office/drawing/2014/main" id="{F8CC92E7-D925-7A46-AE96-A3E5D0E8BAB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704114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defTabSz="868363" hangingPunct="1"/>
            <a:r>
              <a:rPr lang="en-US" altLang="en-US" sz="41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Thursday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A0A5DD-275D-8242-8723-F0EA7FADCBF8}"/>
              </a:ext>
            </a:extLst>
          </p:cNvPr>
          <p:cNvSpPr txBox="1"/>
          <p:nvPr/>
        </p:nvSpPr>
        <p:spPr>
          <a:xfrm>
            <a:off x="1058618" y="2067987"/>
            <a:ext cx="350191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Cherokee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 Native American Effigy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DEEE9AD-C533-CD42-99FA-687D20E0A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834" y="215339"/>
            <a:ext cx="3300412" cy="550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40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69"/>
          <p:cNvSpPr>
            <a:spLocks noGrp="1"/>
          </p:cNvSpPr>
          <p:nvPr>
            <p:ph type="body" idx="1"/>
          </p:nvPr>
        </p:nvSpPr>
        <p:spPr>
          <a:xfrm>
            <a:off x="457200" y="5802084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What judgements would you make about the ancient Cherokee people based on observing this effigy?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2ECE2E99-0C91-4BCC-B61B-7AAF297F8A13}" type="slidenum">
              <a:rPr/>
              <a:pPr>
                <a:defRPr/>
              </a:pPr>
              <a:t>6</a:t>
            </a:fld>
            <a:endParaRPr/>
          </a:p>
        </p:txBody>
      </p:sp>
      <p:sp>
        <p:nvSpPr>
          <p:cNvPr id="9" name="Shape 68">
            <a:extLst>
              <a:ext uri="{FF2B5EF4-FFF2-40B4-BE49-F238E27FC236}">
                <a16:creationId xmlns:a16="http://schemas.microsoft.com/office/drawing/2014/main" id="{8857AB44-7867-8645-A590-914828E6A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704114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Friday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7FE9B7-ED13-4446-AD8D-FAE4B9F31485}"/>
              </a:ext>
            </a:extLst>
          </p:cNvPr>
          <p:cNvSpPr txBox="1"/>
          <p:nvPr/>
        </p:nvSpPr>
        <p:spPr>
          <a:xfrm>
            <a:off x="1058618" y="2067987"/>
            <a:ext cx="350191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Cherokee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 Native American Effigy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5864676-6D6D-EB4A-85D9-17561C58E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834" y="215339"/>
            <a:ext cx="3300412" cy="550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61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867400" y="6488667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Return to Main Menu</a:t>
            </a:r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xfrm>
            <a:off x="84505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609600" y="5196005"/>
            <a:ext cx="7924800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dirty="0">
                <a:solidFill>
                  <a:srgbClr val="FEFBFF"/>
                </a:solidFill>
              </a:rPr>
              <a:t>Image Credits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endParaRPr dirty="0">
              <a:solidFill>
                <a:srgbClr val="FEFBFF"/>
              </a:solidFill>
            </a:endParaRP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Title Slide: </a:t>
            </a:r>
            <a:r>
              <a:rPr lang="en-US" sz="1200" dirty="0">
                <a:solidFill>
                  <a:srgbClr val="FEFBFF"/>
                </a:solidFill>
              </a:rPr>
              <a:t>South Carolina State House</a:t>
            </a:r>
            <a:r>
              <a:rPr lang="en-US" dirty="0">
                <a:solidFill>
                  <a:srgbClr val="FEFBFF"/>
                </a:solidFill>
              </a:rPr>
              <a:t>, by </a:t>
            </a:r>
            <a:r>
              <a:rPr lang="en-US" sz="1200" dirty="0"/>
              <a:t>HaloMasterMind</a:t>
            </a:r>
            <a:r>
              <a:rPr lang="en-US" dirty="0">
                <a:solidFill>
                  <a:srgbClr val="FEFBFF"/>
                </a:solidFill>
              </a:rPr>
              <a:t>, Uploaded 30 August 2013, Wikimedia Commons</a:t>
            </a:r>
          </a:p>
          <a:p>
            <a:r>
              <a:rPr lang="en-US" sz="1200" dirty="0">
                <a:solidFill>
                  <a:srgbClr val="FEFBFF"/>
                </a:solidFill>
              </a:rPr>
              <a:t>Slides </a:t>
            </a:r>
            <a:r>
              <a:rPr lang="en-US" sz="1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2-6: moon04.jpg. (2019). Strange Carolinas. photograph, Murphy. Retrieved October 7, 2021, from https://</a:t>
            </a:r>
            <a:r>
              <a:rPr lang="en-US" sz="12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www.strangecarolinas.com</a:t>
            </a:r>
            <a:r>
              <a:rPr lang="en-US" sz="1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/2019/10/</a:t>
            </a:r>
            <a:r>
              <a:rPr lang="en-US" sz="12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the-moon-eyed-people-effigy-murphy-nc.html#A</a:t>
            </a:r>
            <a:r>
              <a:rPr lang="en-US" sz="1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+. 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End Slide: </a:t>
            </a:r>
            <a:r>
              <a:rPr lang="en-US" sz="1200" dirty="0">
                <a:solidFill>
                  <a:srgbClr val="FEFBFF"/>
                </a:solidFill>
              </a:rPr>
              <a:t>Hunting Island 1</a:t>
            </a:r>
            <a:r>
              <a:rPr lang="en-US" dirty="0">
                <a:solidFill>
                  <a:srgbClr val="FEFBFF"/>
                </a:solidFill>
              </a:rPr>
              <a:t>, Public Domain, Wikimedia Commons</a:t>
            </a:r>
            <a:endParaRPr dirty="0">
              <a:solidFill>
                <a:srgbClr val="FEFB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1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F81BD">
          <a:alpha val="3100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2857</TotalTime>
  <Words>182</Words>
  <Application>Microsoft Macintosh PowerPoint</Application>
  <PresentationFormat>On-screen Show (4:3)</PresentationFormat>
  <Paragraphs>30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</vt:lpstr>
      <vt:lpstr>Office Theme</vt:lpstr>
      <vt:lpstr>PowerPoint Presentation</vt:lpstr>
      <vt:lpstr>Monday</vt:lpstr>
      <vt:lpstr>Tuesday</vt:lpstr>
      <vt:lpstr>Wednesday</vt:lpstr>
      <vt:lpstr>PowerPoint Presentation</vt:lpstr>
      <vt:lpstr>Friday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Portable Dell</dc:creator>
  <cp:keywords/>
  <dc:description/>
  <cp:lastModifiedBy>Emmett Mullins</cp:lastModifiedBy>
  <cp:revision>17</cp:revision>
  <dcterms:modified xsi:type="dcterms:W3CDTF">2021-10-07T20:51:17Z</dcterms:modified>
  <cp:category/>
</cp:coreProperties>
</file>