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2" r:id="rId3"/>
    <p:sldId id="293" r:id="rId4"/>
    <p:sldId id="294" r:id="rId5"/>
    <p:sldId id="295" r:id="rId6"/>
    <p:sldId id="296" r:id="rId7"/>
    <p:sldId id="29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8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8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Artifact 2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</p:spTree>
    <p:extLst>
      <p:ext uri="{BB962C8B-B14F-4D97-AF65-F5344CB8AC3E}">
        <p14:creationId xmlns:p14="http://schemas.microsoft.com/office/powerpoint/2010/main" val="424252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5860C71-186F-1642-8642-30BD17372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" y="1446212"/>
            <a:ext cx="9011533" cy="300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Monday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774635"/>
            <a:ext cx="8229600" cy="675861"/>
          </a:xfrm>
        </p:spPr>
        <p:txBody>
          <a:bodyPr>
            <a:normAutofit/>
          </a:bodyPr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Study the picture. Make a list of as many observations as you can.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2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101906" y="4120920"/>
            <a:ext cx="197586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Charleston, 1762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19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A57F1208-94BB-4D4A-A9A5-3455A7D3E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" y="1446212"/>
            <a:ext cx="9011533" cy="300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Tuesday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703E38E-057B-40E7-A45A-E91A376C1748}" type="slidenum">
              <a:rPr/>
              <a:pPr>
                <a:defRPr/>
              </a:pPr>
              <a:t>3</a:t>
            </a:fld>
            <a:endParaRPr/>
          </a:p>
        </p:txBody>
      </p:sp>
      <p:sp>
        <p:nvSpPr>
          <p:cNvPr id="8" name="Shape 69">
            <a:extLst>
              <a:ext uri="{FF2B5EF4-FFF2-40B4-BE49-F238E27FC236}">
                <a16:creationId xmlns:a16="http://schemas.microsoft.com/office/drawing/2014/main" id="{66846168-DBD5-8B47-B9DB-97C6B407EF1C}"/>
              </a:ext>
            </a:extLst>
          </p:cNvPr>
          <p:cNvSpPr txBox="1">
            <a:spLocks/>
          </p:cNvSpPr>
          <p:nvPr/>
        </p:nvSpPr>
        <p:spPr>
          <a:xfrm>
            <a:off x="457200" y="5774635"/>
            <a:ext cx="8229600" cy="675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34439" marR="0" indent="-3200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27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844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1" indent="0" hangingPunct="1"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do you observe in the harbor? Is there evidence of multiple groups or cultures in this part of the picture?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B1DD6A-F181-B74E-A90D-90DEEA289DD8}"/>
              </a:ext>
            </a:extLst>
          </p:cNvPr>
          <p:cNvSpPr txBox="1"/>
          <p:nvPr/>
        </p:nvSpPr>
        <p:spPr>
          <a:xfrm>
            <a:off x="7101906" y="4120920"/>
            <a:ext cx="197586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Charleston, 1762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1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F2B1D335-1E3E-2741-8541-9F9636647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3" y="1446211"/>
            <a:ext cx="9015738" cy="30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Wednesday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5D19499E-0817-4464-A42E-D0D0137DE8E6}" type="slidenum">
              <a:rPr/>
              <a:pPr>
                <a:defRPr/>
              </a:pPr>
              <a:t>4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68BF36-064C-1C41-9B6A-77785C2709B4}"/>
              </a:ext>
            </a:extLst>
          </p:cNvPr>
          <p:cNvSpPr txBox="1"/>
          <p:nvPr/>
        </p:nvSpPr>
        <p:spPr>
          <a:xfrm>
            <a:off x="7101906" y="4120920"/>
            <a:ext cx="197586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Charleston, 1762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678D24-F3D9-1849-8ADA-872E3D851B38}"/>
              </a:ext>
            </a:extLst>
          </p:cNvPr>
          <p:cNvSpPr txBox="1"/>
          <p:nvPr/>
        </p:nvSpPr>
        <p:spPr>
          <a:xfrm>
            <a:off x="457200" y="5825496"/>
            <a:ext cx="822959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What do you notice about the layout of the town? Is this unique?</a:t>
            </a:r>
          </a:p>
        </p:txBody>
      </p:sp>
    </p:spTree>
    <p:extLst>
      <p:ext uri="{BB962C8B-B14F-4D97-AF65-F5344CB8AC3E}">
        <p14:creationId xmlns:p14="http://schemas.microsoft.com/office/powerpoint/2010/main" val="26452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CE0EB429-E82D-AA40-86F8-4AD3F4C5B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" y="1446212"/>
            <a:ext cx="9011533" cy="300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Thursday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E2DDD9F-669C-4265-A116-D173E83005ED}" type="slidenum">
              <a:rPr/>
              <a:pPr>
                <a:defRPr/>
              </a:pPr>
              <a:t>5</a:t>
            </a:fld>
            <a:endParaRPr/>
          </a:p>
        </p:txBody>
      </p:sp>
      <p:sp>
        <p:nvSpPr>
          <p:cNvPr id="8" name="Shape 69">
            <a:extLst>
              <a:ext uri="{FF2B5EF4-FFF2-40B4-BE49-F238E27FC236}">
                <a16:creationId xmlns:a16="http://schemas.microsoft.com/office/drawing/2014/main" id="{3E38DE2D-1BE7-134B-A9D4-EF09D02EE8D7}"/>
              </a:ext>
            </a:extLst>
          </p:cNvPr>
          <p:cNvSpPr txBox="1">
            <a:spLocks/>
          </p:cNvSpPr>
          <p:nvPr/>
        </p:nvSpPr>
        <p:spPr>
          <a:xfrm>
            <a:off x="457200" y="5774635"/>
            <a:ext cx="8229600" cy="675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34439" marR="0" indent="-3200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27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844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1" indent="0" hangingPunct="1"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Looking at the buildings, what examples can you find of specific city planning in the picture? What would be the purpose of doing this in a colony?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05AA96-9A69-9E4D-8D0E-0290822F15AC}"/>
              </a:ext>
            </a:extLst>
          </p:cNvPr>
          <p:cNvSpPr txBox="1"/>
          <p:nvPr/>
        </p:nvSpPr>
        <p:spPr>
          <a:xfrm>
            <a:off x="7101906" y="4120920"/>
            <a:ext cx="197586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Charleston, 1762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54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74E9B91E-95AC-8A40-BDD3-5DB4098BD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" y="1446212"/>
            <a:ext cx="9011533" cy="300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Friday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2ECE2E99-0C91-4BCC-B61B-7AAF297F8A13}" type="slidenum">
              <a:rPr/>
              <a:pPr>
                <a:defRPr/>
              </a:pPr>
              <a:t>6</a:t>
            </a:fld>
            <a:endParaRPr/>
          </a:p>
        </p:txBody>
      </p:sp>
      <p:sp>
        <p:nvSpPr>
          <p:cNvPr id="8" name="Shape 69">
            <a:extLst>
              <a:ext uri="{FF2B5EF4-FFF2-40B4-BE49-F238E27FC236}">
                <a16:creationId xmlns:a16="http://schemas.microsoft.com/office/drawing/2014/main" id="{21800F63-A38D-9A40-9416-4D22B04A618B}"/>
              </a:ext>
            </a:extLst>
          </p:cNvPr>
          <p:cNvSpPr txBox="1">
            <a:spLocks/>
          </p:cNvSpPr>
          <p:nvPr/>
        </p:nvSpPr>
        <p:spPr>
          <a:xfrm>
            <a:off x="457200" y="5725885"/>
            <a:ext cx="8229600" cy="724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90575" marR="0" indent="-333375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34439" marR="0" indent="-320039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272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84400" marR="0" indent="-355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1" indent="0" hangingPunct="1"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How would you improve upon the layout of the city? What would you change? What would you keep the same? Why?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634862-0116-DB49-9E28-43EC4D327418}"/>
              </a:ext>
            </a:extLst>
          </p:cNvPr>
          <p:cNvSpPr txBox="1"/>
          <p:nvPr/>
        </p:nvSpPr>
        <p:spPr>
          <a:xfrm>
            <a:off x="7101906" y="4120920"/>
            <a:ext cx="197586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Charleston, 1762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56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>
                <a:solidFill>
                  <a:srgbClr val="FEFBFF"/>
                </a:solidFill>
              </a:rPr>
              <a:t>End Slide: Hunting Island 1, Public Domain, Wikimedia Commons</a:t>
            </a:r>
            <a:endParaRPr lang="en-US" dirty="0">
              <a:solidFill>
                <a:srgbClr val="FEF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182</Words>
  <Application>Microsoft Macintosh PowerPoint</Application>
  <PresentationFormat>On-screen Show (4:3)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19</cp:revision>
  <dcterms:modified xsi:type="dcterms:W3CDTF">2021-10-12T21:52:40Z</dcterms:modified>
</cp:coreProperties>
</file>