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13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Artifact 3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</p:spTree>
    <p:extLst>
      <p:ext uri="{BB962C8B-B14F-4D97-AF65-F5344CB8AC3E}">
        <p14:creationId xmlns:p14="http://schemas.microsoft.com/office/powerpoint/2010/main" val="427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E99A90C-4988-474B-A6CD-C99FB941D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35" y="1922076"/>
            <a:ext cx="5248884" cy="3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2162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Study the pictures. What do you observe?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FC1B46-E342-3A49-9181-40A456DF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4" y="1143000"/>
            <a:ext cx="5206648" cy="34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8886" y="1162929"/>
            <a:ext cx="51930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EFC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Slave Cabin Interior (recreated), Mount Vernon</a:t>
            </a:r>
          </a:p>
        </p:txBody>
      </p: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812971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is the cabin constructed? What materials are used?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D57E127-5784-844F-86F3-A360D039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35" y="1922076"/>
            <a:ext cx="5248884" cy="3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8E1482E-6316-0E4F-BDBB-80E062BF4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4" y="1143000"/>
            <a:ext cx="5206648" cy="34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859CB8-55F8-C642-BEEB-2739EA10238B}"/>
              </a:ext>
            </a:extLst>
          </p:cNvPr>
          <p:cNvSpPr txBox="1"/>
          <p:nvPr/>
        </p:nvSpPr>
        <p:spPr>
          <a:xfrm>
            <a:off x="238886" y="1162929"/>
            <a:ext cx="51930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EFC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Slave Cabin Interior (recreated), Mount Vernon</a:t>
            </a:r>
          </a:p>
        </p:txBody>
      </p:sp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802084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None/>
            </a:pPr>
            <a:r>
              <a:rPr lang="en-US" altLang="en-US" sz="1600" dirty="0"/>
              <a:t>What events of daily life are evidenced in the cabin’s interior? Which artifacts are connected with those events?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7F5D100-D021-3341-8421-24B944B1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35" y="1922076"/>
            <a:ext cx="5248884" cy="3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53D851D-44D6-5940-BA1A-18613426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4" y="1143000"/>
            <a:ext cx="5206648" cy="34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F2834-E68D-AF4B-8D2F-7664639CD74E}"/>
              </a:ext>
            </a:extLst>
          </p:cNvPr>
          <p:cNvSpPr txBox="1"/>
          <p:nvPr/>
        </p:nvSpPr>
        <p:spPr>
          <a:xfrm>
            <a:off x="238886" y="1162929"/>
            <a:ext cx="51930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EFC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Slave Cabin Interior (recreated), Mount Vernon</a:t>
            </a:r>
          </a:p>
        </p:txBody>
      </p:sp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C04B398-4E02-124B-99C0-35ADF1F30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35" y="1922076"/>
            <a:ext cx="5248884" cy="3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BAC162E-1E34-5A4E-A0C6-5397673D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4" y="1143000"/>
            <a:ext cx="5206648" cy="34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BE843-9D6D-EB4A-A4E5-94C27E6CD77C}"/>
              </a:ext>
            </a:extLst>
          </p:cNvPr>
          <p:cNvSpPr txBox="1"/>
          <p:nvPr/>
        </p:nvSpPr>
        <p:spPr>
          <a:xfrm>
            <a:off x="238886" y="1162929"/>
            <a:ext cx="51930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EFC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Slave Cabin Interior (recreated), Mount Vernon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EB44F-141A-1544-8BC1-377B7DA30146}"/>
              </a:ext>
            </a:extLst>
          </p:cNvPr>
          <p:cNvSpPr txBox="1"/>
          <p:nvPr/>
        </p:nvSpPr>
        <p:spPr>
          <a:xfrm>
            <a:off x="457200" y="5812971"/>
            <a:ext cx="817403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If you could interview someone who works at this historic site, what 3 questions would you ask about the cabin or its interior?</a:t>
            </a:r>
          </a:p>
        </p:txBody>
      </p:sp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812971"/>
            <a:ext cx="8229600" cy="544286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value of recreated historic sites such as this one? Explain your thinking.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52AE90-79E6-3446-B004-1A3E9C68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35" y="1922076"/>
            <a:ext cx="5248884" cy="35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B35B3D9-88D9-0E4E-9587-08475D0B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4" y="1143000"/>
            <a:ext cx="5206648" cy="34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A3054-93E6-CA4E-B512-9D721604FEB2}"/>
              </a:ext>
            </a:extLst>
          </p:cNvPr>
          <p:cNvSpPr txBox="1"/>
          <p:nvPr/>
        </p:nvSpPr>
        <p:spPr>
          <a:xfrm>
            <a:off x="238886" y="1162929"/>
            <a:ext cx="51930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EFC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rPr>
              <a:t>Slave Cabin Interior (recreated), Mount Vernon</a:t>
            </a:r>
          </a:p>
        </p:txBody>
      </p:sp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609600" y="4642008"/>
            <a:ext cx="7924800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Slides 2-6:</a:t>
            </a:r>
            <a:r>
              <a:rPr lang="en-US" i="1" dirty="0">
                <a:solidFill>
                  <a:srgbClr val="FFFFFF"/>
                </a:solidFill>
              </a:rPr>
              <a:t> l</a:t>
            </a:r>
            <a:r>
              <a:rPr lang="en-US" i="1" dirty="0"/>
              <a:t>arge_mount-vernon-may-2013-shenk-001-web.jpg</a:t>
            </a:r>
            <a:r>
              <a:rPr lang="en-US" dirty="0"/>
              <a:t>. (n.d.). https://</a:t>
            </a:r>
            <a:r>
              <a:rPr lang="en-US" dirty="0" err="1"/>
              <a:t>www.mountvernon.org</a:t>
            </a:r>
            <a:r>
              <a:rPr lang="en-US" dirty="0"/>
              <a:t>/library/</a:t>
            </a:r>
            <a:r>
              <a:rPr lang="en-US" dirty="0" err="1"/>
              <a:t>digitalhistory</a:t>
            </a:r>
            <a:r>
              <a:rPr lang="en-US" dirty="0"/>
              <a:t>/digital-encyclopedia/article/greenhouse-slave-quarters/. photograph. Retrieved October 7, 2021.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Slides 2-6: </a:t>
            </a:r>
            <a:r>
              <a:rPr lang="en-US" i="1" dirty="0"/>
              <a:t>9655Hpr_5a2d3fab3c89a6c-2048x1365.jpg</a:t>
            </a:r>
            <a:r>
              <a:rPr lang="en-US" dirty="0"/>
              <a:t>. (n.d.). https://</a:t>
            </a:r>
            <a:r>
              <a:rPr lang="en-US" dirty="0" err="1"/>
              <a:t>encyclopediavirginia.org</a:t>
            </a:r>
            <a:r>
              <a:rPr lang="en-US" dirty="0"/>
              <a:t>/entries/slave-housing-in-</a:t>
            </a:r>
            <a:r>
              <a:rPr lang="en-US" dirty="0" err="1"/>
              <a:t>virginia</a:t>
            </a:r>
            <a:r>
              <a:rPr lang="en-US" dirty="0"/>
              <a:t>/. photograph. Retrieved October 7, 2021.</a:t>
            </a: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9238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253</Words>
  <Application>Microsoft Macintosh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16</cp:revision>
  <dcterms:modified xsi:type="dcterms:W3CDTF">2021-10-08T19:18:20Z</dcterms:modified>
</cp:coreProperties>
</file>