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2" r:id="rId2"/>
    <p:sldId id="297" r:id="rId3"/>
    <p:sldId id="298" r:id="rId4"/>
    <p:sldId id="299" r:id="rId5"/>
    <p:sldId id="300" r:id="rId6"/>
    <p:sldId id="301" r:id="rId7"/>
    <p:sldId id="30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18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Artifact 4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</p:spTree>
    <p:extLst>
      <p:ext uri="{BB962C8B-B14F-4D97-AF65-F5344CB8AC3E}">
        <p14:creationId xmlns:p14="http://schemas.microsoft.com/office/powerpoint/2010/main" val="14655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914400" y="579755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is shown in picture? List as many parts of the image as you can in 5 minutes.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BB6C638-1193-4E51-A528-F4A71C8E72A3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9221" name="Picture 5" descr="american_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36625"/>
            <a:ext cx="619125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forms of progress do you see demonstrated in the painting? Why is this significant?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F9343D0-E0FE-4A8D-8713-0F20B6BEB877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10245" name="Picture 5" descr="american_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36625"/>
            <a:ext cx="619125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Wednesday</a:t>
            </a:r>
          </a:p>
        </p:txBody>
      </p:sp>
      <p:sp>
        <p:nvSpPr>
          <p:cNvPr id="11266" name="Shape 69"/>
          <p:cNvSpPr>
            <a:spLocks noGrp="1"/>
          </p:cNvSpPr>
          <p:nvPr>
            <p:ph type="body" idx="1"/>
          </p:nvPr>
        </p:nvSpPr>
        <p:spPr>
          <a:xfrm>
            <a:off x="9144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>
                <a:latin typeface="Trebuchet MS" pitchFamily="34" charset="0"/>
              </a:rPr>
              <a:t>What direction is everyone headed? How does this link to the idea of progress?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BCFE69AB-0B78-4BBC-AF30-10D88C366E54}" type="slidenum">
              <a:rPr/>
              <a:pPr>
                <a:defRPr/>
              </a:pPr>
              <a:t>4</a:t>
            </a:fld>
            <a:endParaRPr/>
          </a:p>
        </p:txBody>
      </p:sp>
      <p:pic>
        <p:nvPicPr>
          <p:cNvPr id="11269" name="Picture 5" descr="american_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36625"/>
            <a:ext cx="619125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598715" y="5795963"/>
            <a:ext cx="7946571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does the angel symbolize? Why do you think this is such a prominent part of the painting?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1721091-BE61-4711-918A-75C8733CAE11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12293" name="Picture 5" descr="american_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36625"/>
            <a:ext cx="619125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669472" y="5795963"/>
            <a:ext cx="7805057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Write a caption for the painting that explains how it represents the idea of Manifest Destiny. Be sure to include explanations for the various parts of the painting.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C83C66C-5723-41E1-8553-B1CB92780ADE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13317" name="Picture 5" descr="american_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36625"/>
            <a:ext cx="619125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643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162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2021-10-04T23:34:19Z</dcterms:modified>
</cp:coreProperties>
</file>