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23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Artifact 5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</p:spTree>
    <p:extLst>
      <p:ext uri="{BB962C8B-B14F-4D97-AF65-F5344CB8AC3E}">
        <p14:creationId xmlns:p14="http://schemas.microsoft.com/office/powerpoint/2010/main" val="22497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701675" y="5795963"/>
            <a:ext cx="774065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Study the picture. What do you notice first? What stands out to you? When was the picture taken?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2B43E-D33C-C34F-B9B8-24BCD10CB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1" y="904554"/>
            <a:ext cx="7402739" cy="48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631" y="907986"/>
            <a:ext cx="35163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Ruins seen from the capitol, Columbia, South Carolina, 1865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620486" y="5810736"/>
            <a:ext cx="7903029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evidence do you see of an economically strong city prior to the Civil War? What evidence do you see of the fires that ravaged the city?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F192C2-0C2C-F84D-8CCE-E2FB3DD0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1" y="904554"/>
            <a:ext cx="7402739" cy="48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923540-F1B4-934D-8AFD-7C3C6D4434B8}"/>
              </a:ext>
            </a:extLst>
          </p:cNvPr>
          <p:cNvSpPr txBox="1"/>
          <p:nvPr/>
        </p:nvSpPr>
        <p:spPr>
          <a:xfrm>
            <a:off x="870631" y="907986"/>
            <a:ext cx="35163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Ruins seen from the capitol, Columbia, South Carolina, 1865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576943" y="5809099"/>
            <a:ext cx="7990114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Are there any parts of the city that seem untouched by the damage? Why might that be?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98A5BD-D7D5-DB4F-A97E-93868BCA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1" y="904554"/>
            <a:ext cx="7402739" cy="48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48A1E7-0552-A141-A588-BF8BEDF9CC7D}"/>
              </a:ext>
            </a:extLst>
          </p:cNvPr>
          <p:cNvSpPr txBox="1"/>
          <p:nvPr/>
        </p:nvSpPr>
        <p:spPr>
          <a:xfrm>
            <a:off x="870631" y="907986"/>
            <a:ext cx="35163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Ruins seen from the capitol, Columbia, South Carolina, 1865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8145B8-E04A-064B-9AA2-22A992DE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1" y="904554"/>
            <a:ext cx="7402739" cy="48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7D5EE8-3022-EE43-A509-FBB335A5C079}"/>
              </a:ext>
            </a:extLst>
          </p:cNvPr>
          <p:cNvSpPr txBox="1"/>
          <p:nvPr/>
        </p:nvSpPr>
        <p:spPr>
          <a:xfrm>
            <a:off x="870631" y="907986"/>
            <a:ext cx="35163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Ruins seen from the capitol, Columbia, South Carolina, 1865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69">
            <a:extLst>
              <a:ext uri="{FF2B5EF4-FFF2-40B4-BE49-F238E27FC236}">
                <a16:creationId xmlns:a16="http://schemas.microsoft.com/office/drawing/2014/main" id="{8144E599-21CB-774C-B2D1-DA3498836A56}"/>
              </a:ext>
            </a:extLst>
          </p:cNvPr>
          <p:cNvSpPr>
            <a:spLocks/>
          </p:cNvSpPr>
          <p:nvPr/>
        </p:nvSpPr>
        <p:spPr bwMode="auto">
          <a:xfrm>
            <a:off x="576943" y="5689353"/>
            <a:ext cx="7990114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Columbia was an important political and supply center for the Confederate South. How might this have played into the fires breaking out after General Sherman took the city?</a:t>
            </a:r>
          </a:p>
        </p:txBody>
      </p:sp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802084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Write a caption for the photograph.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FF8300F-7083-5543-8DF8-81212CB1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1" y="904554"/>
            <a:ext cx="7402739" cy="48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07091-C553-604A-8B95-04DF0E9A9704}"/>
              </a:ext>
            </a:extLst>
          </p:cNvPr>
          <p:cNvSpPr txBox="1"/>
          <p:nvPr/>
        </p:nvSpPr>
        <p:spPr>
          <a:xfrm>
            <a:off x="870631" y="907986"/>
            <a:ext cx="35163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Ruins seen from the capitol, Columbia, South Carolina, 1865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526702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226</Words>
  <Application>Microsoft Macintosh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16</cp:revision>
  <dcterms:modified xsi:type="dcterms:W3CDTF">2021-10-12T23:51:07Z</dcterms:modified>
</cp:coreProperties>
</file>