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2" r:id="rId2"/>
    <p:sldId id="297" r:id="rId3"/>
    <p:sldId id="298" r:id="rId4"/>
    <p:sldId id="299" r:id="rId5"/>
    <p:sldId id="300" r:id="rId6"/>
    <p:sldId id="301" r:id="rId7"/>
    <p:sldId id="30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28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Artifact 6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</p:spTree>
    <p:extLst>
      <p:ext uri="{BB962C8B-B14F-4D97-AF65-F5344CB8AC3E}">
        <p14:creationId xmlns:p14="http://schemas.microsoft.com/office/powerpoint/2010/main" val="35683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2252435"/>
            <a:ext cx="3524250" cy="1909763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800">
                <a:latin typeface="Trebuchet MS" pitchFamily="34" charset="0"/>
              </a:rPr>
              <a:t>What is the main idea of the poster? What is the viewer encouraged to do?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4566BC8B-14AF-41FC-B953-9F343F2144D3}" type="slidenum">
              <a:rPr/>
              <a:pPr>
                <a:defRPr/>
              </a:pPr>
              <a:t>2</a:t>
            </a:fld>
            <a:endParaRPr/>
          </a:p>
        </p:txBody>
      </p:sp>
      <p:pic>
        <p:nvPicPr>
          <p:cNvPr id="9225" name="Picture 4" descr="http://www.usapropaganda.com/propaganda-world-war-ii-posters/world-war-ii-posters/06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965200"/>
            <a:ext cx="4370388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8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Tuesday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F71CF8B-2D94-4B55-831E-A7ABA14B578D}" type="slidenum">
              <a:rPr/>
              <a:pPr>
                <a:defRPr/>
              </a:pPr>
              <a:t>3</a:t>
            </a:fld>
            <a:endParaRPr/>
          </a:p>
        </p:txBody>
      </p:sp>
      <p:pic>
        <p:nvPicPr>
          <p:cNvPr id="10248" name="Picture 4" descr="http://www.usapropaganda.com/propaganda-world-war-ii-posters/world-war-ii-posters/06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965200"/>
            <a:ext cx="4370388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57200" y="1941513"/>
            <a:ext cx="32369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SzPct val="100000"/>
            </a:pPr>
            <a:r>
              <a:rPr lang="en-US" altLang="en-US" dirty="0"/>
              <a:t>Describe the poster in your own words. How is this an example of war time propaganda?</a:t>
            </a:r>
          </a:p>
        </p:txBody>
      </p:sp>
    </p:spTree>
    <p:extLst>
      <p:ext uri="{BB962C8B-B14F-4D97-AF65-F5344CB8AC3E}">
        <p14:creationId xmlns:p14="http://schemas.microsoft.com/office/powerpoint/2010/main" val="32951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5C675E46-71D7-40C1-86A0-C17648AEABC9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457200" y="2033814"/>
            <a:ext cx="358457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800" dirty="0"/>
              <a:t>What is the symbolism of the young woman and her child? Why do you think they are featured in lighter colors?</a:t>
            </a:r>
          </a:p>
        </p:txBody>
      </p:sp>
      <p:pic>
        <p:nvPicPr>
          <p:cNvPr id="11273" name="Picture 4" descr="http://www.usapropaganda.com/propaganda-world-war-ii-posters/world-war-ii-posters/06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965200"/>
            <a:ext cx="4370388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0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457200" y="2083482"/>
            <a:ext cx="3584575" cy="1825625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800">
                <a:latin typeface="Trebuchet MS" pitchFamily="34" charset="0"/>
              </a:rPr>
              <a:t>What is represented by the hands? How do you know? Why do you think they are drawn the way they are?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05880790-C34F-440E-B96F-58DA86F94EF9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12296" name="Picture 4" descr="http://www.usapropaganda.com/propaganda-world-war-ii-posters/world-war-ii-posters/06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965200"/>
            <a:ext cx="4370388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1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1901031"/>
            <a:ext cx="3475038" cy="189865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000">
                <a:latin typeface="Trebuchet MS" pitchFamily="34" charset="0"/>
              </a:rPr>
              <a:t>Write a new caption to replace “Keep these hands off!” that would still encourage the viewer to buy war bonds.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BD52791C-0DF0-41FE-B9CD-C30922C8EE68}" type="slidenum">
              <a:rPr/>
              <a:pPr>
                <a:defRPr/>
              </a:pPr>
              <a:t>6</a:t>
            </a:fld>
            <a:endParaRPr/>
          </a:p>
        </p:txBody>
      </p:sp>
      <p:pic>
        <p:nvPicPr>
          <p:cNvPr id="13320" name="Picture 4" descr="http://www.usapropaganda.com/propaganda-world-war-ii-posters/world-war-ii-posters/06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965200"/>
            <a:ext cx="4370388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2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526702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 dirty="0"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6121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164</Words>
  <Application>Microsoft Macintosh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10</cp:revision>
  <dcterms:modified xsi:type="dcterms:W3CDTF">2021-10-04T23:38:00Z</dcterms:modified>
</cp:coreProperties>
</file>