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02" r:id="rId2"/>
    <p:sldId id="292" r:id="rId3"/>
    <p:sldId id="293" r:id="rId4"/>
    <p:sldId id="294" r:id="rId5"/>
    <p:sldId id="295" r:id="rId6"/>
    <p:sldId id="296" r:id="rId7"/>
    <p:sldId id="303" r:id="rId8"/>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ebuchet MS"/>
          <a:ea typeface="Trebuchet MS"/>
          <a:cs typeface="Trebuchet M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Trebuchet MS"/>
          <a:ea typeface="Trebuchet MS"/>
          <a:cs typeface="Trebuchet M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ebuchet MS"/>
          <a:ea typeface="Trebuchet MS"/>
          <a:cs typeface="Trebuchet MS"/>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ebuchet MS"/>
          <a:ea typeface="Trebuchet MS"/>
          <a:cs typeface="Trebuchet M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3"/>
  </p:normalViewPr>
  <p:slideViewPr>
    <p:cSldViewPr snapToGrid="0" snapToObjects="1">
      <p:cViewPr varScale="1">
        <p:scale>
          <a:sx n="117" d="100"/>
          <a:sy n="117" d="100"/>
        </p:scale>
        <p:origin x="148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6" name="Shape 56"/>
          <p:cNvSpPr>
            <a:spLocks noGrp="1" noRot="1" noChangeAspect="1"/>
          </p:cNvSpPr>
          <p:nvPr>
            <p:ph type="sldImg"/>
          </p:nvPr>
        </p:nvSpPr>
        <p:spPr>
          <a:xfrm>
            <a:off x="1143000" y="685800"/>
            <a:ext cx="4572000" cy="3429000"/>
          </a:xfrm>
          <a:prstGeom prst="rect">
            <a:avLst/>
          </a:prstGeom>
        </p:spPr>
        <p:txBody>
          <a:bodyPr/>
          <a:lstStyle/>
          <a:p>
            <a:endParaRPr/>
          </a:p>
        </p:txBody>
      </p:sp>
      <p:sp>
        <p:nvSpPr>
          <p:cNvPr id="57" name="Shape 5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05692704"/>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gradFill flip="none" rotWithShape="1">
          <a:gsLst>
            <a:gs pos="0">
              <a:srgbClr val="BCC8E5"/>
            </a:gs>
            <a:gs pos="40000">
              <a:srgbClr val="B1BEE1"/>
            </a:gs>
            <a:gs pos="100000">
              <a:srgbClr val="00224B"/>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Shape 13"/>
          <p:cNvSpPr>
            <a:spLocks noGrp="1"/>
          </p:cNvSpPr>
          <p:nvPr>
            <p:ph type="title"/>
          </p:nvPr>
        </p:nvSpPr>
        <p:spPr>
          <a:xfrm>
            <a:off x="685800" y="2130425"/>
            <a:ext cx="7772400" cy="1470025"/>
          </a:xfrm>
          <a:prstGeom prst="rect">
            <a:avLst/>
          </a:prstGeom>
        </p:spPr>
        <p:txBody>
          <a:bodyPr/>
          <a:lstStyle>
            <a:lvl1pPr>
              <a:defRPr>
                <a:solidFill>
                  <a:srgbClr val="FFFFFF"/>
                </a:solidFill>
              </a:defRPr>
            </a:lvl1pPr>
          </a:lstStyle>
          <a:p>
            <a:r>
              <a:t>Title Text</a:t>
            </a:r>
          </a:p>
        </p:txBody>
      </p:sp>
      <p:sp>
        <p:nvSpPr>
          <p:cNvPr id="14" name="Shape 14"/>
          <p:cNvSpPr>
            <a:spLocks noGrp="1"/>
          </p:cNvSpPr>
          <p:nvPr>
            <p:ph type="body" sz="quarter" idx="1"/>
          </p:nvPr>
        </p:nvSpPr>
        <p:spPr>
          <a:xfrm>
            <a:off x="1371600" y="3886200"/>
            <a:ext cx="6400800" cy="1752600"/>
          </a:xfrm>
          <a:prstGeom prst="rect">
            <a:avLst/>
          </a:prstGeom>
        </p:spPr>
        <p:txBody>
          <a:bodyPr/>
          <a:lstStyle>
            <a:lvl1pPr marL="0" indent="0" algn="ctr">
              <a:lnSpc>
                <a:spcPct val="100000"/>
              </a:lnSpc>
              <a:buSzTx/>
              <a:buFontTx/>
              <a:buNone/>
              <a:defRPr>
                <a:solidFill>
                  <a:srgbClr val="FFFFFF"/>
                </a:solidFill>
              </a:defRPr>
            </a:lvl1pPr>
            <a:lvl2pPr marL="0" indent="457200" algn="ctr">
              <a:lnSpc>
                <a:spcPct val="100000"/>
              </a:lnSpc>
              <a:buSzTx/>
              <a:buFontTx/>
              <a:buNone/>
              <a:defRPr>
                <a:solidFill>
                  <a:srgbClr val="FFFFFF"/>
                </a:solidFill>
              </a:defRPr>
            </a:lvl2pPr>
            <a:lvl3pPr marL="0" indent="914400" algn="ctr">
              <a:lnSpc>
                <a:spcPct val="100000"/>
              </a:lnSpc>
              <a:buSzTx/>
              <a:buFontTx/>
              <a:buNone/>
              <a:defRPr>
                <a:solidFill>
                  <a:srgbClr val="FFFFFF"/>
                </a:solidFill>
              </a:defRPr>
            </a:lvl3pPr>
            <a:lvl4pPr marL="0" indent="1371600" algn="ctr">
              <a:lnSpc>
                <a:spcPct val="100000"/>
              </a:lnSpc>
              <a:buSzTx/>
              <a:buFontTx/>
              <a:buNone/>
              <a:defRPr>
                <a:solidFill>
                  <a:srgbClr val="FFFFFF"/>
                </a:solidFill>
              </a:defRPr>
            </a:lvl4pPr>
            <a:lvl5pPr marL="0" indent="1828800" algn="ctr">
              <a:lnSpc>
                <a:spcPct val="100000"/>
              </a:lnSpc>
              <a:buSzTx/>
              <a:buFont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5" name="Shape 15"/>
          <p:cNvSpPr>
            <a:spLocks noGrp="1"/>
          </p:cNvSpPr>
          <p:nvPr>
            <p:ph type="sldNum" sz="quarter" idx="2"/>
          </p:nvPr>
        </p:nvSpPr>
        <p:spPr>
          <a:xfrm>
            <a:off x="8679100" y="6528117"/>
            <a:ext cx="312500" cy="294641"/>
          </a:xfrm>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1" name="Shape 31"/>
          <p:cNvSpPr>
            <a:spLocks noGrp="1"/>
          </p:cNvSpPr>
          <p:nvPr>
            <p:ph type="body" sz="half" idx="1"/>
          </p:nvPr>
        </p:nvSpPr>
        <p:spPr>
          <a:xfrm>
            <a:off x="457200" y="1600200"/>
            <a:ext cx="4038600" cy="4525963"/>
          </a:xfrm>
          <a:prstGeom prst="rect">
            <a:avLst/>
          </a:prstGeom>
        </p:spPr>
        <p:txBody>
          <a:bodyPr/>
          <a:lstStyle>
            <a:lvl1pPr marL="342900" indent="-342900">
              <a:lnSpc>
                <a:spcPct val="100000"/>
              </a:lnSpc>
              <a:spcBef>
                <a:spcPts val="600"/>
              </a:spcBef>
              <a:defRPr sz="2800"/>
            </a:lvl1pPr>
            <a:lvl2pPr marL="790575" indent="-333375">
              <a:lnSpc>
                <a:spcPct val="100000"/>
              </a:lnSpc>
              <a:spcBef>
                <a:spcPts val="600"/>
              </a:spcBef>
              <a:defRPr sz="2800"/>
            </a:lvl2pPr>
            <a:lvl3pPr marL="1234439" indent="-320039">
              <a:lnSpc>
                <a:spcPct val="100000"/>
              </a:lnSpc>
              <a:spcBef>
                <a:spcPts val="600"/>
              </a:spcBef>
              <a:defRPr sz="2800"/>
            </a:lvl3pPr>
            <a:lvl4pPr marL="1727200" indent="-355600">
              <a:lnSpc>
                <a:spcPct val="100000"/>
              </a:lnSpc>
              <a:spcBef>
                <a:spcPts val="600"/>
              </a:spcBef>
              <a:defRPr sz="2800"/>
            </a:lvl4pPr>
            <a:lvl5pPr marL="2184400" indent="-355600">
              <a:lnSpc>
                <a:spcPct val="100000"/>
              </a:lnSpc>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
        <p:nvSpPr>
          <p:cNvPr id="33" name="Shape 33"/>
          <p:cNvSpPr>
            <a:spLocks noGrp="1"/>
          </p:cNvSpPr>
          <p:nvPr>
            <p:ph type="title"/>
          </p:nvPr>
        </p:nvSpPr>
        <p:spPr>
          <a:prstGeom prst="rect">
            <a:avLst/>
          </a:prstGeom>
        </p:spPr>
        <p:txBody>
          <a:bodyPr/>
          <a:lstStyle/>
          <a:p>
            <a:r>
              <a:t>Title Text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0" name="Shape 40"/>
          <p:cNvSpPr>
            <a:spLocks noGrp="1"/>
          </p:cNvSpPr>
          <p:nvPr>
            <p:ph type="title"/>
          </p:nvPr>
        </p:nvSpPr>
        <p:spPr>
          <a:prstGeom prst="rect">
            <a:avLst/>
          </a:prstGeom>
        </p:spPr>
        <p:txBody>
          <a:bodyPr/>
          <a:lstStyle/>
          <a:p>
            <a:r>
              <a:t>Title Text</a:t>
            </a:r>
          </a:p>
        </p:txBody>
      </p:sp>
      <p:sp>
        <p:nvSpPr>
          <p:cNvPr id="41" name="Shape 41"/>
          <p:cNvSpPr>
            <a:spLocks noGrp="1"/>
          </p:cNvSpPr>
          <p:nvPr>
            <p:ph type="body" sz="quarter" idx="1"/>
          </p:nvPr>
        </p:nvSpPr>
        <p:spPr>
          <a:xfrm>
            <a:off x="457200" y="1535112"/>
            <a:ext cx="4040188" cy="639763"/>
          </a:xfrm>
          <a:prstGeom prst="rect">
            <a:avLst/>
          </a:prstGeom>
        </p:spPr>
        <p:txBody>
          <a:bodyPr anchor="b"/>
          <a:lstStyle>
            <a:lvl1pPr marL="0" indent="0">
              <a:lnSpc>
                <a:spcPct val="100000"/>
              </a:lnSpc>
              <a:spcBef>
                <a:spcPts val="500"/>
              </a:spcBef>
              <a:buSzTx/>
              <a:buFontTx/>
              <a:buNone/>
              <a:defRPr sz="2400" b="1"/>
            </a:lvl1pPr>
            <a:lvl2pPr marL="0" indent="457200">
              <a:lnSpc>
                <a:spcPct val="100000"/>
              </a:lnSpc>
              <a:spcBef>
                <a:spcPts val="500"/>
              </a:spcBef>
              <a:buSzTx/>
              <a:buFontTx/>
              <a:buNone/>
              <a:defRPr sz="2400" b="1"/>
            </a:lvl2pPr>
            <a:lvl3pPr marL="0" indent="914400">
              <a:lnSpc>
                <a:spcPct val="100000"/>
              </a:lnSpc>
              <a:spcBef>
                <a:spcPts val="500"/>
              </a:spcBef>
              <a:buSzTx/>
              <a:buFontTx/>
              <a:buNone/>
              <a:defRPr sz="2400" b="1"/>
            </a:lvl3pPr>
            <a:lvl4pPr marL="0" indent="1371600">
              <a:lnSpc>
                <a:spcPct val="100000"/>
              </a:lnSpc>
              <a:spcBef>
                <a:spcPts val="500"/>
              </a:spcBef>
              <a:buSzTx/>
              <a:buFontTx/>
              <a:buNone/>
              <a:defRPr sz="2400" b="1"/>
            </a:lvl4pPr>
            <a:lvl5pPr marL="0" indent="1828800">
              <a:lnSpc>
                <a:spcPct val="100000"/>
              </a:lnSpc>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body" sz="quarter" idx="13"/>
          </p:nvPr>
        </p:nvSpPr>
        <p:spPr>
          <a:xfrm>
            <a:off x="4645025" y="1535112"/>
            <a:ext cx="4041775" cy="639763"/>
          </a:xfrm>
          <a:prstGeom prst="rect">
            <a:avLst/>
          </a:prstGeom>
        </p:spPr>
        <p:txBody>
          <a:bodyPr anchor="b"/>
          <a:lstStyle/>
          <a:p>
            <a:pPr marL="0" indent="0">
              <a:lnSpc>
                <a:spcPct val="100000"/>
              </a:lnSpc>
              <a:spcBef>
                <a:spcPts val="500"/>
              </a:spcBef>
              <a:buSzTx/>
              <a:buFontTx/>
              <a:buNone/>
              <a:defRPr sz="2400" b="1"/>
            </a:pPr>
            <a:endParaRPr/>
          </a:p>
        </p:txBody>
      </p:sp>
      <p:sp>
        <p:nvSpPr>
          <p:cNvPr id="43" name="Shape 4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sp>
        <p:nvSpPr>
          <p:cNvPr id="2" name="Shape 2"/>
          <p:cNvSpPr/>
          <p:nvPr/>
        </p:nvSpPr>
        <p:spPr>
          <a:xfrm>
            <a:off x="0" y="6477000"/>
            <a:ext cx="9144000" cy="381000"/>
          </a:xfrm>
          <a:prstGeom prst="rect">
            <a:avLst/>
          </a:prstGeom>
          <a:gradFill>
            <a:gsLst>
              <a:gs pos="0">
                <a:srgbClr val="2E5E97"/>
              </a:gs>
              <a:gs pos="80000">
                <a:srgbClr val="3C7BC7"/>
              </a:gs>
              <a:gs pos="100000">
                <a:srgbClr val="3A7CCA"/>
              </a:gs>
            </a:gsLst>
            <a:lin ang="16200000"/>
          </a:gra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4" name="Shape 4"/>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5" name="Shape 5"/>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6" name="Shape 6"/>
          <p:cNvSpPr>
            <a:spLocks noGrp="1"/>
          </p:cNvSpPr>
          <p:nvPr>
            <p:ph type="sldNum" sz="quarter" idx="2"/>
          </p:nvPr>
        </p:nvSpPr>
        <p:spPr>
          <a:xfrm>
            <a:off x="8526700" y="6528117"/>
            <a:ext cx="312500" cy="294641"/>
          </a:xfrm>
          <a:prstGeom prst="rect">
            <a:avLst/>
          </a:prstGeom>
          <a:ln w="12700">
            <a:miter lim="400000"/>
          </a:ln>
        </p:spPr>
        <p:txBody>
          <a:bodyPr wrap="none" lIns="45719" rIns="45719" anchor="ctr">
            <a:spAutoFit/>
          </a:bodyPr>
          <a:lstStyle>
            <a:lvl1pPr algn="r">
              <a:defRPr sz="1400" b="1">
                <a:solidFill>
                  <a:srgbClr val="FFFFFF"/>
                </a:solidFill>
                <a:latin typeface="+mj-lt"/>
                <a:ea typeface="+mj-ea"/>
                <a:cs typeface="+mj-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p:titleStyle>
    <p:body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p:bodyStyle>
    <p:otherStyle>
      <a:lvl1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Shape 60"/>
          <p:cNvSpPr/>
          <p:nvPr/>
        </p:nvSpPr>
        <p:spPr>
          <a:xfrm>
            <a:off x="7543800" y="6545790"/>
            <a:ext cx="1600200" cy="24622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spcBef>
                <a:spcPts val="600"/>
              </a:spcBef>
              <a:defRPr sz="1000">
                <a:solidFill>
                  <a:srgbClr val="FFFFFF"/>
                </a:solidFill>
                <a:effectLst>
                  <a:outerShdw blurRad="38100" dist="38100" dir="2700000" rotWithShape="0">
                    <a:srgbClr val="C0C0C0"/>
                  </a:outerShdw>
                </a:effectLst>
                <a:latin typeface="Arial"/>
                <a:ea typeface="Arial"/>
                <a:cs typeface="Arial"/>
                <a:sym typeface="Arial"/>
              </a:defRPr>
            </a:lvl1pPr>
          </a:lstStyle>
          <a:p>
            <a:r>
              <a:rPr dirty="0"/>
              <a:t>© 20</a:t>
            </a:r>
            <a:r>
              <a:rPr lang="en-US" dirty="0"/>
              <a:t>21</a:t>
            </a:r>
            <a:r>
              <a:rPr dirty="0"/>
              <a:t> Clairmont Press</a:t>
            </a:r>
          </a:p>
        </p:txBody>
      </p:sp>
      <p:sp>
        <p:nvSpPr>
          <p:cNvPr id="4" name="Shape 59">
            <a:extLst>
              <a:ext uri="{FF2B5EF4-FFF2-40B4-BE49-F238E27FC236}">
                <a16:creationId xmlns:a16="http://schemas.microsoft.com/office/drawing/2014/main" id="{E075E378-BE77-224E-A45F-41045D930FA9}"/>
              </a:ext>
            </a:extLst>
          </p:cNvPr>
          <p:cNvSpPr/>
          <p:nvPr/>
        </p:nvSpPr>
        <p:spPr>
          <a:xfrm>
            <a:off x="0" y="4451579"/>
            <a:ext cx="9141246" cy="1446550"/>
          </a:xfrm>
          <a:prstGeom prst="rect">
            <a:avLst/>
          </a:prstGeom>
          <a:solidFill>
            <a:srgbClr val="DCE6F2">
              <a:alpha val="32000"/>
            </a:srgbClr>
          </a:solidFill>
          <a:ln w="12700">
            <a:miter lim="400000"/>
          </a:ln>
          <a:extLst>
            <a:ext uri="{C572A759-6A51-4108-AA02-DFA0A04FC94B}">
              <ma14:wrappingTextBoxFlag xmlns:ma14="http://schemas.microsoft.com/office/mac/drawingml/2011/main" xmlns="" val="1"/>
            </a:ext>
          </a:extLst>
        </p:spPr>
        <p:txBody>
          <a:bodyPr lIns="45719" rIns="45719">
            <a:spAutoFit/>
          </a:bodyPr>
          <a:lstStyle/>
          <a:p>
            <a:pPr algn="r">
              <a:defRPr sz="3200">
                <a:solidFill>
                  <a:srgbClr val="FFFFFF"/>
                </a:solidFill>
                <a:effectLst>
                  <a:outerShdw blurRad="38100" dist="19050" dir="2700000" rotWithShape="0">
                    <a:srgbClr val="000000">
                      <a:alpha val="40000"/>
                    </a:srgbClr>
                  </a:outerShdw>
                </a:effectLst>
              </a:defRPr>
            </a:pPr>
            <a:r>
              <a:rPr lang="en-US" sz="4400" b="1" dirty="0">
                <a:ln w="3175">
                  <a:solidFill>
                    <a:schemeClr val="tx1"/>
                  </a:solidFill>
                </a:ln>
              </a:rPr>
              <a:t>SMART SKILLS</a:t>
            </a:r>
          </a:p>
          <a:p>
            <a:pPr algn="r">
              <a:defRPr sz="3200">
                <a:solidFill>
                  <a:srgbClr val="FFFFFF"/>
                </a:solidFill>
                <a:effectLst>
                  <a:outerShdw blurRad="38100" dist="19050" dir="2700000" rotWithShape="0">
                    <a:srgbClr val="000000">
                      <a:alpha val="40000"/>
                    </a:srgbClr>
                  </a:outerShdw>
                </a:effectLst>
              </a:defRPr>
            </a:pPr>
            <a:r>
              <a:rPr lang="en-US" sz="4400" b="1" dirty="0">
                <a:ln w="3175">
                  <a:solidFill>
                    <a:schemeClr val="tx1"/>
                  </a:solidFill>
                </a:ln>
              </a:rPr>
              <a:t>Week 33 </a:t>
            </a:r>
            <a:r>
              <a:rPr lang="mr-IN" sz="4400" b="1" dirty="0">
                <a:ln w="3175">
                  <a:solidFill>
                    <a:schemeClr val="tx1"/>
                  </a:solidFill>
                </a:ln>
              </a:rPr>
              <a:t>–</a:t>
            </a:r>
            <a:r>
              <a:rPr lang="en-US" sz="4400" b="1" dirty="0">
                <a:ln w="3175">
                  <a:solidFill>
                    <a:schemeClr val="tx1"/>
                  </a:solidFill>
                </a:ln>
              </a:rPr>
              <a:t> Artifact 7</a:t>
            </a:r>
            <a:endParaRPr sz="4400" b="1" dirty="0">
              <a:ln w="3175">
                <a:solidFill>
                  <a:schemeClr val="tx1"/>
                </a:solidFill>
              </a:ln>
            </a:endParaRPr>
          </a:p>
        </p:txBody>
      </p:sp>
    </p:spTree>
    <p:extLst>
      <p:ext uri="{BB962C8B-B14F-4D97-AF65-F5344CB8AC3E}">
        <p14:creationId xmlns:p14="http://schemas.microsoft.com/office/powerpoint/2010/main" val="30098903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0-#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457200" y="0"/>
            <a:ext cx="8229600" cy="1143000"/>
          </a:xfrm>
        </p:spPr>
        <p:txBody>
          <a:bodyPr vert="horz" wrap="square" tIns="45720" bIns="45720" numCol="1" anchorCtr="0" compatLnSpc="1">
            <a:prstTxWarp prst="textNoShape">
              <a:avLst/>
            </a:prstTxWarp>
          </a:bodyPr>
          <a:lstStyle/>
          <a:p>
            <a:pPr defTabSz="868363" eaLnBrk="1" hangingPunct="1"/>
            <a:r>
              <a:rPr lang="en-US" altLang="en-US" sz="4100">
                <a:effectLst>
                  <a:outerShdw blurRad="38100" dist="38100" dir="2700000" algn="tl">
                    <a:srgbClr val="FFFFFF"/>
                  </a:outerShdw>
                </a:effectLst>
                <a:latin typeface="Trebuchet MS" pitchFamily="34" charset="0"/>
                <a:ea typeface="Trebuchet MS" pitchFamily="34" charset="0"/>
                <a:cs typeface="Trebuchet MS" pitchFamily="34" charset="0"/>
              </a:rPr>
              <a:t>Monday</a:t>
            </a:r>
          </a:p>
        </p:txBody>
      </p:sp>
      <p:sp>
        <p:nvSpPr>
          <p:cNvPr id="9218" name="Shape 69"/>
          <p:cNvSpPr>
            <a:spLocks noGrp="1"/>
          </p:cNvSpPr>
          <p:nvPr>
            <p:ph type="body" idx="1"/>
          </p:nvPr>
        </p:nvSpPr>
        <p:spPr>
          <a:xfrm>
            <a:off x="604323" y="6022515"/>
            <a:ext cx="5642697" cy="443490"/>
          </a:xfrm>
        </p:spPr>
        <p:txBody>
          <a:bodyPr/>
          <a:lstStyle/>
          <a:p>
            <a:pPr marL="0" lvl="1" indent="0" eaLnBrk="1" hangingPunct="1">
              <a:lnSpc>
                <a:spcPct val="100000"/>
              </a:lnSpc>
              <a:buFont typeface="Wingdings" pitchFamily="2" charset="2"/>
              <a:buNone/>
            </a:pPr>
            <a:r>
              <a:rPr lang="en-US" altLang="en-US" sz="1800" b="1" dirty="0">
                <a:latin typeface="Trebuchet MS" pitchFamily="34" charset="0"/>
                <a:ea typeface="Trebuchet MS" pitchFamily="34" charset="0"/>
                <a:cs typeface="Trebuchet MS" pitchFamily="34" charset="0"/>
              </a:rPr>
              <a:t>Who delivered this speech? What was the event?</a:t>
            </a:r>
          </a:p>
        </p:txBody>
      </p:sp>
      <p:sp>
        <p:nvSpPr>
          <p:cNvPr id="70" name="Shape 70"/>
          <p:cNvSpPr>
            <a:spLocks noGrp="1"/>
          </p:cNvSpPr>
          <p:nvPr>
            <p:ph type="sldNum" sz="quarter" idx="4294967295"/>
          </p:nvPr>
        </p:nvSpPr>
        <p:spPr>
          <a:xfrm>
            <a:off x="8631238" y="6527800"/>
            <a:ext cx="207962" cy="295275"/>
          </a:xfrm>
          <a:prstGeom prst="rect">
            <a:avLst/>
          </a:prstGeom>
          <a:extLst>
            <a:ext uri="{C572A759-6A51-4108-AA02-DFA0A04FC94B}"/>
          </a:extLst>
        </p:spPr>
        <p:txBody>
          <a:bodyPr/>
          <a:lstStyle/>
          <a:p>
            <a:pPr>
              <a:defRPr/>
            </a:pPr>
            <a:fld id="{3C60DC5E-12C3-4EDD-8F51-2854DE8B9257}" type="slidenum">
              <a:rPr/>
              <a:pPr>
                <a:defRPr/>
              </a:pPr>
              <a:t>2</a:t>
            </a:fld>
            <a:endParaRPr/>
          </a:p>
        </p:txBody>
      </p:sp>
      <p:sp>
        <p:nvSpPr>
          <p:cNvPr id="3" name="Rectangle 8"/>
          <p:cNvSpPr>
            <a:spLocks noChangeArrowheads="1"/>
          </p:cNvSpPr>
          <p:nvPr/>
        </p:nvSpPr>
        <p:spPr bwMode="auto">
          <a:xfrm>
            <a:off x="604323" y="1042315"/>
            <a:ext cx="8082477" cy="469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hangingPunct="0">
              <a:tabLst>
                <a:tab pos="-114300" algn="r"/>
                <a:tab pos="0" algn="l"/>
              </a:tabLst>
              <a:defRPr>
                <a:solidFill>
                  <a:srgbClr val="000000"/>
                </a:solidFill>
                <a:latin typeface="Trebuchet MS" pitchFamily="34" charset="0"/>
                <a:sym typeface="Trebuchet MS" pitchFamily="34" charset="0"/>
              </a:defRPr>
            </a:lvl1pPr>
            <a:lvl2pPr hangingPunct="0">
              <a:tabLst>
                <a:tab pos="-114300" algn="r"/>
                <a:tab pos="0" algn="l"/>
              </a:tabLst>
              <a:defRPr>
                <a:solidFill>
                  <a:srgbClr val="000000"/>
                </a:solidFill>
                <a:latin typeface="Trebuchet MS" pitchFamily="34" charset="0"/>
                <a:sym typeface="Trebuchet MS" pitchFamily="34" charset="0"/>
              </a:defRPr>
            </a:lvl2pPr>
            <a:lvl3pPr hangingPunct="0">
              <a:tabLst>
                <a:tab pos="-114300" algn="r"/>
                <a:tab pos="0" algn="l"/>
              </a:tabLst>
              <a:defRPr>
                <a:solidFill>
                  <a:srgbClr val="000000"/>
                </a:solidFill>
                <a:latin typeface="Trebuchet MS" pitchFamily="34" charset="0"/>
                <a:sym typeface="Trebuchet MS" pitchFamily="34" charset="0"/>
              </a:defRPr>
            </a:lvl3pPr>
            <a:lvl4pPr hangingPunct="0">
              <a:tabLst>
                <a:tab pos="-114300" algn="r"/>
                <a:tab pos="0" algn="l"/>
              </a:tabLst>
              <a:defRPr>
                <a:solidFill>
                  <a:srgbClr val="000000"/>
                </a:solidFill>
                <a:latin typeface="Trebuchet MS" pitchFamily="34" charset="0"/>
                <a:sym typeface="Trebuchet MS" pitchFamily="34" charset="0"/>
              </a:defRPr>
            </a:lvl4pPr>
            <a:lvl5pPr hangingPunct="0">
              <a:tabLst>
                <a:tab pos="-114300" algn="r"/>
                <a:tab pos="0" algn="l"/>
              </a:tabLst>
              <a:defRPr>
                <a:solidFill>
                  <a:srgbClr val="000000"/>
                </a:solidFill>
                <a:latin typeface="Trebuchet MS" pitchFamily="34" charset="0"/>
                <a:sym typeface="Trebuchet MS" pitchFamily="34" charset="0"/>
              </a:defRPr>
            </a:lvl5pPr>
            <a:lvl6pPr marL="457200" indent="1828800" fontAlgn="base" hangingPunct="0">
              <a:spcBef>
                <a:spcPct val="0"/>
              </a:spcBef>
              <a:spcAft>
                <a:spcPct val="0"/>
              </a:spcAft>
              <a:tabLst>
                <a:tab pos="-114300" algn="r"/>
                <a:tab pos="0" algn="l"/>
              </a:tabLst>
              <a:defRPr>
                <a:solidFill>
                  <a:srgbClr val="000000"/>
                </a:solidFill>
                <a:latin typeface="Trebuchet MS" pitchFamily="34" charset="0"/>
                <a:sym typeface="Trebuchet MS" pitchFamily="34" charset="0"/>
              </a:defRPr>
            </a:lvl6pPr>
            <a:lvl7pPr marL="914400" indent="1828800" fontAlgn="base" hangingPunct="0">
              <a:spcBef>
                <a:spcPct val="0"/>
              </a:spcBef>
              <a:spcAft>
                <a:spcPct val="0"/>
              </a:spcAft>
              <a:tabLst>
                <a:tab pos="-114300" algn="r"/>
                <a:tab pos="0" algn="l"/>
              </a:tabLst>
              <a:defRPr>
                <a:solidFill>
                  <a:srgbClr val="000000"/>
                </a:solidFill>
                <a:latin typeface="Trebuchet MS" pitchFamily="34" charset="0"/>
                <a:sym typeface="Trebuchet MS" pitchFamily="34" charset="0"/>
              </a:defRPr>
            </a:lvl7pPr>
            <a:lvl8pPr marL="1371600" indent="1828800" fontAlgn="base" hangingPunct="0">
              <a:spcBef>
                <a:spcPct val="0"/>
              </a:spcBef>
              <a:spcAft>
                <a:spcPct val="0"/>
              </a:spcAft>
              <a:tabLst>
                <a:tab pos="-114300" algn="r"/>
                <a:tab pos="0" algn="l"/>
              </a:tabLst>
              <a:defRPr>
                <a:solidFill>
                  <a:srgbClr val="000000"/>
                </a:solidFill>
                <a:latin typeface="Trebuchet MS" pitchFamily="34" charset="0"/>
                <a:sym typeface="Trebuchet MS" pitchFamily="34" charset="0"/>
              </a:defRPr>
            </a:lvl8pPr>
            <a:lvl9pPr marL="1828800" indent="1828800" fontAlgn="base" hangingPunct="0">
              <a:spcBef>
                <a:spcPct val="0"/>
              </a:spcBef>
              <a:spcAft>
                <a:spcPct val="0"/>
              </a:spcAft>
              <a:tabLst>
                <a:tab pos="-114300" algn="r"/>
                <a:tab pos="0" algn="l"/>
              </a:tabLst>
              <a:defRPr>
                <a:solidFill>
                  <a:srgbClr val="000000"/>
                </a:solidFill>
                <a:latin typeface="Trebuchet MS" pitchFamily="34" charset="0"/>
                <a:sym typeface="Trebuchet MS"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tab pos="-114300" algn="r"/>
                <a:tab pos="0" algn="l"/>
              </a:tabLst>
            </a:pPr>
            <a:r>
              <a:rPr kumimoji="0" lang="en-US" altLang="en-US"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sym typeface="Trebuchet MS" pitchFamily="34" charset="0"/>
              </a:rPr>
              <a:t>Excerpt from Richard Nixon</a:t>
            </a:r>
            <a:r>
              <a:rPr kumimoji="0" lang="en-US" altLang="en-US" b="1" i="0" u="none" strike="noStrike" cap="none" normalizeH="0" baseline="0" dirty="0">
                <a:ln>
                  <a:noFill/>
                </a:ln>
                <a:solidFill>
                  <a:srgbClr val="000000"/>
                </a:solidFill>
                <a:effectLst/>
                <a:latin typeface="Trebuchet MS"/>
                <a:ea typeface="Calibri" pitchFamily="34" charset="0"/>
                <a:cs typeface="Times New Roman" pitchFamily="18" charset="0"/>
                <a:sym typeface="Trebuchet MS" pitchFamily="34" charset="0"/>
              </a:rPr>
              <a:t>’</a:t>
            </a:r>
            <a:r>
              <a:rPr kumimoji="0" lang="en-US" altLang="en-US"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sym typeface="Trebuchet MS" pitchFamily="34" charset="0"/>
              </a:rPr>
              <a:t>s Address Accepting the Presidential Nomination at the Republican National Convention in Miami Beach, Florida August 8, 1968:</a:t>
            </a:r>
          </a:p>
          <a:p>
            <a:pPr marL="0" marR="0" lvl="0" indent="0" algn="l" defTabSz="914400" rtl="0" eaLnBrk="1" fontAlgn="base" latinLnBrk="0" hangingPunct="0">
              <a:lnSpc>
                <a:spcPct val="100000"/>
              </a:lnSpc>
              <a:spcBef>
                <a:spcPct val="0"/>
              </a:spcBef>
              <a:spcAft>
                <a:spcPct val="0"/>
              </a:spcAft>
              <a:buClrTx/>
              <a:buSzTx/>
              <a:buFontTx/>
              <a:buNone/>
              <a:tabLst>
                <a:tab pos="-114300" algn="r"/>
                <a:tab pos="0" algn="l"/>
              </a:tabLst>
            </a:pPr>
            <a:endParaRPr kumimoji="0" lang="en-US" altLang="en-US" sz="1100" b="0" i="0" u="none" strike="noStrike" cap="none" normalizeH="0" baseline="0" dirty="0">
              <a:ln>
                <a:noFill/>
              </a:ln>
              <a:solidFill>
                <a:srgbClr val="000000"/>
              </a:solidFill>
              <a:effectLst/>
              <a:latin typeface="Trebuchet MS" pitchFamily="34" charset="0"/>
              <a:sym typeface="Trebuchet MS"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r"/>
                <a:tab pos="0" algn="l"/>
              </a:tabLst>
            </a:pPr>
            <a:r>
              <a:rPr kumimoji="0" lang="en-US" altLang="en-US" b="0" i="1" u="none" strike="noStrike" cap="none" normalizeH="0" baseline="0" dirty="0">
                <a:ln>
                  <a:noFill/>
                </a:ln>
                <a:solidFill>
                  <a:srgbClr val="000000"/>
                </a:solidFill>
                <a:effectLst/>
                <a:latin typeface="Trebuchet MS"/>
                <a:ea typeface="Calibri" pitchFamily="34" charset="0"/>
                <a:cs typeface="Times New Roman" pitchFamily="18" charset="0"/>
                <a:sym typeface="Trebuchet MS" pitchFamily="34" charset="0"/>
              </a:rPr>
              <a:t>			“</a:t>
            </a:r>
            <a:r>
              <a:rPr kumimoji="0" lang="en-US" altLang="en-US" b="0" i="1" u="none" strike="noStrike" cap="none" normalizeH="0" baseline="0" dirty="0">
                <a:ln>
                  <a:noFill/>
                </a:ln>
                <a:solidFill>
                  <a:srgbClr val="000000"/>
                </a:solidFill>
                <a:effectLst/>
                <a:latin typeface="Times New Roman" pitchFamily="18" charset="0"/>
                <a:ea typeface="Calibri" pitchFamily="34" charset="0"/>
                <a:cs typeface="Times New Roman" pitchFamily="18" charset="0"/>
                <a:sym typeface="Trebuchet MS" pitchFamily="34" charset="0"/>
              </a:rPr>
              <a:t>For four years this Administration has had at its disposal the greatest military and economic advantage that one nation has ever had over another in any war in history.  For four years, America's fighting men have set a record for courage and sacrifice unsurpassed in our history</a:t>
            </a:r>
            <a:r>
              <a:rPr kumimoji="0" lang="en-US" altLang="en-US" b="0" i="1" u="none" strike="noStrike" cap="none" normalizeH="0" baseline="0" dirty="0">
                <a:ln>
                  <a:noFill/>
                </a:ln>
                <a:solidFill>
                  <a:srgbClr val="000000"/>
                </a:solidFill>
                <a:effectLst/>
                <a:latin typeface="Trebuchet MS"/>
                <a:ea typeface="Calibri" pitchFamily="34" charset="0"/>
                <a:cs typeface="Times New Roman" pitchFamily="18" charset="0"/>
                <a:sym typeface="Trebuchet MS" pitchFamily="34" charset="0"/>
              </a:rPr>
              <a:t>…</a:t>
            </a:r>
            <a:r>
              <a:rPr kumimoji="0" lang="en-US" altLang="en-US" b="0" i="1" u="none" strike="noStrike" cap="none" normalizeH="0" baseline="0" dirty="0">
                <a:ln>
                  <a:noFill/>
                </a:ln>
                <a:solidFill>
                  <a:srgbClr val="000000"/>
                </a:solidFill>
                <a:effectLst/>
                <a:latin typeface="Times New Roman" pitchFamily="18" charset="0"/>
                <a:ea typeface="Calibri" pitchFamily="34" charset="0"/>
                <a:cs typeface="Times New Roman" pitchFamily="18" charset="0"/>
                <a:sym typeface="Trebuchet MS" pitchFamily="34" charset="0"/>
              </a:rPr>
              <a:t>  Never has so much military and economic and diplomatic power been used so ineffectively. </a:t>
            </a:r>
          </a:p>
          <a:p>
            <a:pPr marL="0" marR="0" lvl="0" indent="0" algn="l" defTabSz="914400" rtl="0" eaLnBrk="0" fontAlgn="base" latinLnBrk="0" hangingPunct="0">
              <a:lnSpc>
                <a:spcPct val="100000"/>
              </a:lnSpc>
              <a:spcBef>
                <a:spcPct val="0"/>
              </a:spcBef>
              <a:spcAft>
                <a:spcPct val="0"/>
              </a:spcAft>
              <a:buClrTx/>
              <a:buSzTx/>
              <a:buFontTx/>
              <a:buNone/>
              <a:tabLst>
                <a:tab pos="-114300" algn="r"/>
                <a:tab pos="0" algn="l"/>
              </a:tabLst>
            </a:pPr>
            <a:endParaRPr kumimoji="0" lang="en-US" altLang="en-US" sz="1100" b="0" i="0" u="none" strike="noStrike" cap="none" normalizeH="0" baseline="0" dirty="0">
              <a:ln>
                <a:noFill/>
              </a:ln>
              <a:solidFill>
                <a:srgbClr val="000000"/>
              </a:solidFill>
              <a:effectLst/>
              <a:latin typeface="Trebuchet MS" pitchFamily="34" charset="0"/>
              <a:sym typeface="Trebuchet MS"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r"/>
                <a:tab pos="0" algn="l"/>
              </a:tabLst>
            </a:pPr>
            <a:r>
              <a:rPr kumimoji="0" lang="en-US" altLang="en-US" b="0" i="1" u="none" strike="noStrike" cap="none" normalizeH="0" baseline="0" dirty="0">
                <a:ln>
                  <a:noFill/>
                </a:ln>
                <a:solidFill>
                  <a:srgbClr val="000000"/>
                </a:solidFill>
                <a:effectLst/>
                <a:latin typeface="Times New Roman" pitchFamily="18" charset="0"/>
                <a:ea typeface="Calibri" pitchFamily="34" charset="0"/>
                <a:cs typeface="Times New Roman" pitchFamily="18" charset="0"/>
                <a:sym typeface="Trebuchet MS" pitchFamily="34" charset="0"/>
              </a:rPr>
              <a:t>And if after all of this time and all of this sacrifice and all of this support there is still no end in sight, then I say the time has come for the American people to turn to new leadership -- not tied to the mistakes and the policies of the past. That is what we offer to America. </a:t>
            </a:r>
          </a:p>
          <a:p>
            <a:pPr marL="0" marR="0" lvl="0" indent="0" algn="l" defTabSz="914400" rtl="0" eaLnBrk="0" fontAlgn="base" latinLnBrk="0" hangingPunct="0">
              <a:lnSpc>
                <a:spcPct val="100000"/>
              </a:lnSpc>
              <a:spcBef>
                <a:spcPct val="0"/>
              </a:spcBef>
              <a:spcAft>
                <a:spcPct val="0"/>
              </a:spcAft>
              <a:buClrTx/>
              <a:buSzTx/>
              <a:buFontTx/>
              <a:buNone/>
              <a:tabLst>
                <a:tab pos="-114300" algn="r"/>
                <a:tab pos="0" algn="l"/>
              </a:tabLst>
            </a:pPr>
            <a:endParaRPr kumimoji="0" lang="en-US" altLang="en-US" sz="1100" b="0" i="0" u="none" strike="noStrike" cap="none" normalizeH="0" baseline="0" dirty="0">
              <a:ln>
                <a:noFill/>
              </a:ln>
              <a:solidFill>
                <a:srgbClr val="000000"/>
              </a:solidFill>
              <a:effectLst/>
              <a:latin typeface="Trebuchet MS" pitchFamily="34" charset="0"/>
              <a:sym typeface="Trebuchet MS"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r"/>
                <a:tab pos="0" algn="l"/>
              </a:tabLst>
            </a:pPr>
            <a:r>
              <a:rPr kumimoji="0" lang="en-US" altLang="en-US" b="0" i="1" u="none" strike="noStrike" cap="none" normalizeH="0" baseline="0" dirty="0">
                <a:ln>
                  <a:noFill/>
                </a:ln>
                <a:solidFill>
                  <a:srgbClr val="000000"/>
                </a:solidFill>
                <a:effectLst/>
                <a:latin typeface="Times New Roman" pitchFamily="18" charset="0"/>
                <a:ea typeface="Calibri" pitchFamily="34" charset="0"/>
                <a:cs typeface="Times New Roman" pitchFamily="18" charset="0"/>
                <a:sym typeface="Trebuchet MS" pitchFamily="34" charset="0"/>
              </a:rPr>
              <a:t>And I pledge to you tonight that the first priority foreign policy objective of our next Administration will be to bring an honorable end to the war in Vietnam. We shall not </a:t>
            </a:r>
            <a:r>
              <a:rPr lang="en-US" altLang="en-US" i="1" dirty="0">
                <a:latin typeface="Times New Roman" pitchFamily="18" charset="0"/>
                <a:ea typeface="Calibri" pitchFamily="34" charset="0"/>
                <a:cs typeface="Times New Roman" pitchFamily="18" charset="0"/>
              </a:rPr>
              <a:t> </a:t>
            </a:r>
            <a:r>
              <a:rPr kumimoji="0" lang="en-US" altLang="en-US" b="0" i="1" u="none" strike="noStrike" cap="none" normalizeH="0" baseline="0" dirty="0">
                <a:ln>
                  <a:noFill/>
                </a:ln>
                <a:solidFill>
                  <a:srgbClr val="000000"/>
                </a:solidFill>
                <a:effectLst/>
                <a:latin typeface="Times New Roman" pitchFamily="18" charset="0"/>
                <a:ea typeface="Calibri" pitchFamily="34" charset="0"/>
                <a:cs typeface="Times New Roman" pitchFamily="18" charset="0"/>
                <a:sym typeface="Trebuchet MS" pitchFamily="34" charset="0"/>
              </a:rPr>
              <a:t>stop there -- we need a policy to prevent more Vietnams.</a:t>
            </a:r>
            <a:r>
              <a:rPr kumimoji="0" lang="en-US" altLang="en-US" b="0" i="1" u="none" strike="noStrike" cap="none" normalizeH="0" baseline="0" dirty="0">
                <a:ln>
                  <a:noFill/>
                </a:ln>
                <a:solidFill>
                  <a:srgbClr val="000000"/>
                </a:solidFill>
                <a:effectLst/>
                <a:latin typeface="Trebuchet MS"/>
                <a:ea typeface="Calibri" pitchFamily="34" charset="0"/>
                <a:cs typeface="Times New Roman" pitchFamily="18" charset="0"/>
                <a:sym typeface="Trebuchet MS" pitchFamily="34" charset="0"/>
              </a:rPr>
              <a:t>”</a:t>
            </a:r>
            <a:endParaRPr kumimoji="0" lang="en-US" altLang="en-US" sz="3200" b="0" i="0" u="none" strike="noStrike" cap="none" normalizeH="0" baseline="0" dirty="0">
              <a:ln>
                <a:noFill/>
              </a:ln>
              <a:solidFill>
                <a:srgbClr val="000000"/>
              </a:solidFill>
              <a:effectLst/>
              <a:latin typeface="Trebuchet MS" pitchFamily="34" charset="0"/>
              <a:sym typeface="Trebuchet MS" pitchFamily="34" charset="0"/>
            </a:endParaRPr>
          </a:p>
        </p:txBody>
      </p:sp>
    </p:spTree>
    <p:extLst>
      <p:ext uri="{BB962C8B-B14F-4D97-AF65-F5344CB8AC3E}">
        <p14:creationId xmlns:p14="http://schemas.microsoft.com/office/powerpoint/2010/main" val="3161012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457200" y="0"/>
            <a:ext cx="8229600" cy="1143000"/>
          </a:xfrm>
        </p:spPr>
        <p:txBody>
          <a:bodyPr vert="horz" wrap="square" tIns="45720" bIns="45720" numCol="1" anchorCtr="0" compatLnSpc="1">
            <a:prstTxWarp prst="textNoShape">
              <a:avLst/>
            </a:prstTxWarp>
          </a:bodyPr>
          <a:lstStyle/>
          <a:p>
            <a:pPr defTabSz="868363" eaLnBrk="1" hangingPunct="1"/>
            <a:r>
              <a:rPr lang="en-US" altLang="en-US" sz="4100">
                <a:effectLst>
                  <a:outerShdw blurRad="38100" dist="38100" dir="2700000" algn="tl">
                    <a:srgbClr val="FFFFFF"/>
                  </a:outerShdw>
                </a:effectLst>
                <a:latin typeface="Trebuchet MS" pitchFamily="34" charset="0"/>
                <a:ea typeface="Trebuchet MS" pitchFamily="34" charset="0"/>
                <a:cs typeface="Trebuchet MS" pitchFamily="34" charset="0"/>
              </a:rPr>
              <a:t>Tuesday</a:t>
            </a:r>
          </a:p>
        </p:txBody>
      </p:sp>
      <p:sp>
        <p:nvSpPr>
          <p:cNvPr id="10242" name="Shape 69"/>
          <p:cNvSpPr>
            <a:spLocks noGrp="1"/>
          </p:cNvSpPr>
          <p:nvPr>
            <p:ph type="body" idx="1"/>
          </p:nvPr>
        </p:nvSpPr>
        <p:spPr>
          <a:xfrm>
            <a:off x="604323" y="5801224"/>
            <a:ext cx="7935354" cy="660400"/>
          </a:xfrm>
        </p:spPr>
        <p:txBody>
          <a:bodyPr/>
          <a:lstStyle/>
          <a:p>
            <a:pPr marL="0" lvl="1" indent="0" eaLnBrk="1" hangingPunct="1">
              <a:lnSpc>
                <a:spcPct val="100000"/>
              </a:lnSpc>
              <a:buFont typeface="Wingdings" pitchFamily="2" charset="2"/>
              <a:buNone/>
            </a:pPr>
            <a:r>
              <a:rPr lang="en-US" altLang="en-US" sz="1600" b="1" dirty="0">
                <a:latin typeface="Trebuchet MS" pitchFamily="34" charset="0"/>
                <a:ea typeface="Trebuchet MS" pitchFamily="34" charset="0"/>
                <a:cs typeface="Trebuchet MS" pitchFamily="34" charset="0"/>
              </a:rPr>
              <a:t>Which American conflict is being referenced in the speech? What is Nixon’s primary argument about the war?</a:t>
            </a:r>
          </a:p>
        </p:txBody>
      </p:sp>
      <p:sp>
        <p:nvSpPr>
          <p:cNvPr id="70" name="Shape 70"/>
          <p:cNvSpPr>
            <a:spLocks noGrp="1"/>
          </p:cNvSpPr>
          <p:nvPr>
            <p:ph type="sldNum" sz="quarter" idx="4294967295"/>
          </p:nvPr>
        </p:nvSpPr>
        <p:spPr>
          <a:xfrm>
            <a:off x="8631238" y="6527800"/>
            <a:ext cx="207962" cy="295275"/>
          </a:xfrm>
          <a:prstGeom prst="rect">
            <a:avLst/>
          </a:prstGeom>
          <a:extLst>
            <a:ext uri="{C572A759-6A51-4108-AA02-DFA0A04FC94B}"/>
          </a:extLst>
        </p:spPr>
        <p:txBody>
          <a:bodyPr/>
          <a:lstStyle/>
          <a:p>
            <a:pPr>
              <a:defRPr/>
            </a:pPr>
            <a:fld id="{46F62D09-49B2-46AC-9EA8-29B4872DABBB}" type="slidenum">
              <a:rPr/>
              <a:pPr>
                <a:defRPr/>
              </a:pPr>
              <a:t>3</a:t>
            </a:fld>
            <a:endParaRPr/>
          </a:p>
        </p:txBody>
      </p:sp>
      <p:sp>
        <p:nvSpPr>
          <p:cNvPr id="5" name="Rectangle 8"/>
          <p:cNvSpPr>
            <a:spLocks noChangeArrowheads="1"/>
          </p:cNvSpPr>
          <p:nvPr/>
        </p:nvSpPr>
        <p:spPr bwMode="auto">
          <a:xfrm>
            <a:off x="604323" y="1042315"/>
            <a:ext cx="8082477" cy="469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hangingPunct="0">
              <a:tabLst>
                <a:tab pos="-114300" algn="r"/>
                <a:tab pos="0" algn="l"/>
              </a:tabLst>
              <a:defRPr>
                <a:solidFill>
                  <a:srgbClr val="000000"/>
                </a:solidFill>
                <a:latin typeface="Trebuchet MS" pitchFamily="34" charset="0"/>
                <a:sym typeface="Trebuchet MS" pitchFamily="34" charset="0"/>
              </a:defRPr>
            </a:lvl1pPr>
            <a:lvl2pPr hangingPunct="0">
              <a:tabLst>
                <a:tab pos="-114300" algn="r"/>
                <a:tab pos="0" algn="l"/>
              </a:tabLst>
              <a:defRPr>
                <a:solidFill>
                  <a:srgbClr val="000000"/>
                </a:solidFill>
                <a:latin typeface="Trebuchet MS" pitchFamily="34" charset="0"/>
                <a:sym typeface="Trebuchet MS" pitchFamily="34" charset="0"/>
              </a:defRPr>
            </a:lvl2pPr>
            <a:lvl3pPr hangingPunct="0">
              <a:tabLst>
                <a:tab pos="-114300" algn="r"/>
                <a:tab pos="0" algn="l"/>
              </a:tabLst>
              <a:defRPr>
                <a:solidFill>
                  <a:srgbClr val="000000"/>
                </a:solidFill>
                <a:latin typeface="Trebuchet MS" pitchFamily="34" charset="0"/>
                <a:sym typeface="Trebuchet MS" pitchFamily="34" charset="0"/>
              </a:defRPr>
            </a:lvl3pPr>
            <a:lvl4pPr hangingPunct="0">
              <a:tabLst>
                <a:tab pos="-114300" algn="r"/>
                <a:tab pos="0" algn="l"/>
              </a:tabLst>
              <a:defRPr>
                <a:solidFill>
                  <a:srgbClr val="000000"/>
                </a:solidFill>
                <a:latin typeface="Trebuchet MS" pitchFamily="34" charset="0"/>
                <a:sym typeface="Trebuchet MS" pitchFamily="34" charset="0"/>
              </a:defRPr>
            </a:lvl4pPr>
            <a:lvl5pPr hangingPunct="0">
              <a:tabLst>
                <a:tab pos="-114300" algn="r"/>
                <a:tab pos="0" algn="l"/>
              </a:tabLst>
              <a:defRPr>
                <a:solidFill>
                  <a:srgbClr val="000000"/>
                </a:solidFill>
                <a:latin typeface="Trebuchet MS" pitchFamily="34" charset="0"/>
                <a:sym typeface="Trebuchet MS" pitchFamily="34" charset="0"/>
              </a:defRPr>
            </a:lvl5pPr>
            <a:lvl6pPr marL="457200" indent="1828800" fontAlgn="base" hangingPunct="0">
              <a:spcBef>
                <a:spcPct val="0"/>
              </a:spcBef>
              <a:spcAft>
                <a:spcPct val="0"/>
              </a:spcAft>
              <a:tabLst>
                <a:tab pos="-114300" algn="r"/>
                <a:tab pos="0" algn="l"/>
              </a:tabLst>
              <a:defRPr>
                <a:solidFill>
                  <a:srgbClr val="000000"/>
                </a:solidFill>
                <a:latin typeface="Trebuchet MS" pitchFamily="34" charset="0"/>
                <a:sym typeface="Trebuchet MS" pitchFamily="34" charset="0"/>
              </a:defRPr>
            </a:lvl6pPr>
            <a:lvl7pPr marL="914400" indent="1828800" fontAlgn="base" hangingPunct="0">
              <a:spcBef>
                <a:spcPct val="0"/>
              </a:spcBef>
              <a:spcAft>
                <a:spcPct val="0"/>
              </a:spcAft>
              <a:tabLst>
                <a:tab pos="-114300" algn="r"/>
                <a:tab pos="0" algn="l"/>
              </a:tabLst>
              <a:defRPr>
                <a:solidFill>
                  <a:srgbClr val="000000"/>
                </a:solidFill>
                <a:latin typeface="Trebuchet MS" pitchFamily="34" charset="0"/>
                <a:sym typeface="Trebuchet MS" pitchFamily="34" charset="0"/>
              </a:defRPr>
            </a:lvl7pPr>
            <a:lvl8pPr marL="1371600" indent="1828800" fontAlgn="base" hangingPunct="0">
              <a:spcBef>
                <a:spcPct val="0"/>
              </a:spcBef>
              <a:spcAft>
                <a:spcPct val="0"/>
              </a:spcAft>
              <a:tabLst>
                <a:tab pos="-114300" algn="r"/>
                <a:tab pos="0" algn="l"/>
              </a:tabLst>
              <a:defRPr>
                <a:solidFill>
                  <a:srgbClr val="000000"/>
                </a:solidFill>
                <a:latin typeface="Trebuchet MS" pitchFamily="34" charset="0"/>
                <a:sym typeface="Trebuchet MS" pitchFamily="34" charset="0"/>
              </a:defRPr>
            </a:lvl8pPr>
            <a:lvl9pPr marL="1828800" indent="1828800" fontAlgn="base" hangingPunct="0">
              <a:spcBef>
                <a:spcPct val="0"/>
              </a:spcBef>
              <a:spcAft>
                <a:spcPct val="0"/>
              </a:spcAft>
              <a:tabLst>
                <a:tab pos="-114300" algn="r"/>
                <a:tab pos="0" algn="l"/>
              </a:tabLst>
              <a:defRPr>
                <a:solidFill>
                  <a:srgbClr val="000000"/>
                </a:solidFill>
                <a:latin typeface="Trebuchet MS" pitchFamily="34" charset="0"/>
                <a:sym typeface="Trebuchet MS"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tab pos="-114300" algn="r"/>
                <a:tab pos="0" algn="l"/>
              </a:tabLst>
            </a:pPr>
            <a:r>
              <a:rPr kumimoji="0" lang="en-US" altLang="en-US"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sym typeface="Trebuchet MS" pitchFamily="34" charset="0"/>
              </a:rPr>
              <a:t>Excerpt from Richard Nixon</a:t>
            </a:r>
            <a:r>
              <a:rPr kumimoji="0" lang="en-US" altLang="en-US" b="1" i="0" u="none" strike="noStrike" cap="none" normalizeH="0" baseline="0" dirty="0">
                <a:ln>
                  <a:noFill/>
                </a:ln>
                <a:solidFill>
                  <a:srgbClr val="000000"/>
                </a:solidFill>
                <a:effectLst/>
                <a:latin typeface="Trebuchet MS"/>
                <a:ea typeface="Calibri" pitchFamily="34" charset="0"/>
                <a:cs typeface="Times New Roman" pitchFamily="18" charset="0"/>
                <a:sym typeface="Trebuchet MS" pitchFamily="34" charset="0"/>
              </a:rPr>
              <a:t>’</a:t>
            </a:r>
            <a:r>
              <a:rPr kumimoji="0" lang="en-US" altLang="en-US"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sym typeface="Trebuchet MS" pitchFamily="34" charset="0"/>
              </a:rPr>
              <a:t>s Address Accepting the Presidential Nomination at the Republican National Convention in Miami Beach, Florida August 8, 1968:</a:t>
            </a:r>
          </a:p>
          <a:p>
            <a:pPr marL="0" marR="0" lvl="0" indent="0" algn="l" defTabSz="914400" rtl="0" eaLnBrk="1" fontAlgn="base" latinLnBrk="0" hangingPunct="0">
              <a:lnSpc>
                <a:spcPct val="100000"/>
              </a:lnSpc>
              <a:spcBef>
                <a:spcPct val="0"/>
              </a:spcBef>
              <a:spcAft>
                <a:spcPct val="0"/>
              </a:spcAft>
              <a:buClrTx/>
              <a:buSzTx/>
              <a:buFontTx/>
              <a:buNone/>
              <a:tabLst>
                <a:tab pos="-114300" algn="r"/>
                <a:tab pos="0" algn="l"/>
              </a:tabLst>
            </a:pPr>
            <a:endParaRPr kumimoji="0" lang="en-US" altLang="en-US" sz="1100" b="0" i="0" u="none" strike="noStrike" cap="none" normalizeH="0" baseline="0" dirty="0">
              <a:ln>
                <a:noFill/>
              </a:ln>
              <a:solidFill>
                <a:srgbClr val="000000"/>
              </a:solidFill>
              <a:effectLst/>
              <a:latin typeface="Trebuchet MS" pitchFamily="34" charset="0"/>
              <a:sym typeface="Trebuchet MS"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r"/>
                <a:tab pos="0" algn="l"/>
              </a:tabLst>
            </a:pPr>
            <a:r>
              <a:rPr kumimoji="0" lang="en-US" altLang="en-US" b="0" i="1" u="none" strike="noStrike" cap="none" normalizeH="0" baseline="0" dirty="0">
                <a:ln>
                  <a:noFill/>
                </a:ln>
                <a:solidFill>
                  <a:srgbClr val="000000"/>
                </a:solidFill>
                <a:effectLst/>
                <a:latin typeface="Trebuchet MS"/>
                <a:ea typeface="Calibri" pitchFamily="34" charset="0"/>
                <a:cs typeface="Times New Roman" pitchFamily="18" charset="0"/>
                <a:sym typeface="Trebuchet MS" pitchFamily="34" charset="0"/>
              </a:rPr>
              <a:t>			“</a:t>
            </a:r>
            <a:r>
              <a:rPr kumimoji="0" lang="en-US" altLang="en-US" b="0" i="1" u="none" strike="noStrike" cap="none" normalizeH="0" baseline="0" dirty="0">
                <a:ln>
                  <a:noFill/>
                </a:ln>
                <a:solidFill>
                  <a:srgbClr val="000000"/>
                </a:solidFill>
                <a:effectLst/>
                <a:latin typeface="Times New Roman" pitchFamily="18" charset="0"/>
                <a:ea typeface="Calibri" pitchFamily="34" charset="0"/>
                <a:cs typeface="Times New Roman" pitchFamily="18" charset="0"/>
                <a:sym typeface="Trebuchet MS" pitchFamily="34" charset="0"/>
              </a:rPr>
              <a:t>For four years this Administration has had at its disposal the greatest military and economic advantage that one nation has ever had over another in any war in history.  For four years, America's fighting men have set a record for courage and sacrifice unsurpassed in our history</a:t>
            </a:r>
            <a:r>
              <a:rPr kumimoji="0" lang="en-US" altLang="en-US" b="0" i="1" u="none" strike="noStrike" cap="none" normalizeH="0" baseline="0" dirty="0">
                <a:ln>
                  <a:noFill/>
                </a:ln>
                <a:solidFill>
                  <a:srgbClr val="000000"/>
                </a:solidFill>
                <a:effectLst/>
                <a:latin typeface="Trebuchet MS"/>
                <a:ea typeface="Calibri" pitchFamily="34" charset="0"/>
                <a:cs typeface="Times New Roman" pitchFamily="18" charset="0"/>
                <a:sym typeface="Trebuchet MS" pitchFamily="34" charset="0"/>
              </a:rPr>
              <a:t>…</a:t>
            </a:r>
            <a:r>
              <a:rPr kumimoji="0" lang="en-US" altLang="en-US" b="0" i="1" u="none" strike="noStrike" cap="none" normalizeH="0" baseline="0" dirty="0">
                <a:ln>
                  <a:noFill/>
                </a:ln>
                <a:solidFill>
                  <a:srgbClr val="000000"/>
                </a:solidFill>
                <a:effectLst/>
                <a:latin typeface="Times New Roman" pitchFamily="18" charset="0"/>
                <a:ea typeface="Calibri" pitchFamily="34" charset="0"/>
                <a:cs typeface="Times New Roman" pitchFamily="18" charset="0"/>
                <a:sym typeface="Trebuchet MS" pitchFamily="34" charset="0"/>
              </a:rPr>
              <a:t>  Never has so much military and economic and diplomatic power been used so ineffectively. </a:t>
            </a:r>
          </a:p>
          <a:p>
            <a:pPr marL="0" marR="0" lvl="0" indent="0" algn="l" defTabSz="914400" rtl="0" eaLnBrk="0" fontAlgn="base" latinLnBrk="0" hangingPunct="0">
              <a:lnSpc>
                <a:spcPct val="100000"/>
              </a:lnSpc>
              <a:spcBef>
                <a:spcPct val="0"/>
              </a:spcBef>
              <a:spcAft>
                <a:spcPct val="0"/>
              </a:spcAft>
              <a:buClrTx/>
              <a:buSzTx/>
              <a:buFontTx/>
              <a:buNone/>
              <a:tabLst>
                <a:tab pos="-114300" algn="r"/>
                <a:tab pos="0" algn="l"/>
              </a:tabLst>
            </a:pPr>
            <a:endParaRPr kumimoji="0" lang="en-US" altLang="en-US" sz="1100" b="0" i="0" u="none" strike="noStrike" cap="none" normalizeH="0" baseline="0" dirty="0">
              <a:ln>
                <a:noFill/>
              </a:ln>
              <a:solidFill>
                <a:srgbClr val="000000"/>
              </a:solidFill>
              <a:effectLst/>
              <a:latin typeface="Trebuchet MS" pitchFamily="34" charset="0"/>
              <a:sym typeface="Trebuchet MS"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r"/>
                <a:tab pos="0" algn="l"/>
              </a:tabLst>
            </a:pPr>
            <a:r>
              <a:rPr kumimoji="0" lang="en-US" altLang="en-US" b="0" i="1" u="none" strike="noStrike" cap="none" normalizeH="0" baseline="0" dirty="0">
                <a:ln>
                  <a:noFill/>
                </a:ln>
                <a:solidFill>
                  <a:srgbClr val="000000"/>
                </a:solidFill>
                <a:effectLst/>
                <a:latin typeface="Times New Roman" pitchFamily="18" charset="0"/>
                <a:ea typeface="Calibri" pitchFamily="34" charset="0"/>
                <a:cs typeface="Times New Roman" pitchFamily="18" charset="0"/>
                <a:sym typeface="Trebuchet MS" pitchFamily="34" charset="0"/>
              </a:rPr>
              <a:t>And if after all of this time and all of this sacrifice and all of this support there is still no end in sight, then I say the time has come for the American people to turn to new leadership -- not tied to the mistakes and the policies of the past. That is what we offer to America. </a:t>
            </a:r>
          </a:p>
          <a:p>
            <a:pPr marL="0" marR="0" lvl="0" indent="0" algn="l" defTabSz="914400" rtl="0" eaLnBrk="0" fontAlgn="base" latinLnBrk="0" hangingPunct="0">
              <a:lnSpc>
                <a:spcPct val="100000"/>
              </a:lnSpc>
              <a:spcBef>
                <a:spcPct val="0"/>
              </a:spcBef>
              <a:spcAft>
                <a:spcPct val="0"/>
              </a:spcAft>
              <a:buClrTx/>
              <a:buSzTx/>
              <a:buFontTx/>
              <a:buNone/>
              <a:tabLst>
                <a:tab pos="-114300" algn="r"/>
                <a:tab pos="0" algn="l"/>
              </a:tabLst>
            </a:pPr>
            <a:endParaRPr kumimoji="0" lang="en-US" altLang="en-US" sz="1100" b="0" i="0" u="none" strike="noStrike" cap="none" normalizeH="0" baseline="0" dirty="0">
              <a:ln>
                <a:noFill/>
              </a:ln>
              <a:solidFill>
                <a:srgbClr val="000000"/>
              </a:solidFill>
              <a:effectLst/>
              <a:latin typeface="Trebuchet MS" pitchFamily="34" charset="0"/>
              <a:sym typeface="Trebuchet MS"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r"/>
                <a:tab pos="0" algn="l"/>
              </a:tabLst>
            </a:pPr>
            <a:r>
              <a:rPr kumimoji="0" lang="en-US" altLang="en-US" b="0" i="1" u="none" strike="noStrike" cap="none" normalizeH="0" baseline="0" dirty="0">
                <a:ln>
                  <a:noFill/>
                </a:ln>
                <a:solidFill>
                  <a:srgbClr val="000000"/>
                </a:solidFill>
                <a:effectLst/>
                <a:latin typeface="Times New Roman" pitchFamily="18" charset="0"/>
                <a:ea typeface="Calibri" pitchFamily="34" charset="0"/>
                <a:cs typeface="Times New Roman" pitchFamily="18" charset="0"/>
                <a:sym typeface="Trebuchet MS" pitchFamily="34" charset="0"/>
              </a:rPr>
              <a:t>And I pledge to you tonight that the first priority foreign policy objective of our next Administration will be to bring an honorable end to the war in Vietnam. We shall not </a:t>
            </a:r>
            <a:r>
              <a:rPr lang="en-US" altLang="en-US" i="1" dirty="0">
                <a:latin typeface="Times New Roman" pitchFamily="18" charset="0"/>
                <a:ea typeface="Calibri" pitchFamily="34" charset="0"/>
                <a:cs typeface="Times New Roman" pitchFamily="18" charset="0"/>
              </a:rPr>
              <a:t> </a:t>
            </a:r>
            <a:r>
              <a:rPr kumimoji="0" lang="en-US" altLang="en-US" b="0" i="1" u="none" strike="noStrike" cap="none" normalizeH="0" baseline="0" dirty="0">
                <a:ln>
                  <a:noFill/>
                </a:ln>
                <a:solidFill>
                  <a:srgbClr val="000000"/>
                </a:solidFill>
                <a:effectLst/>
                <a:latin typeface="Times New Roman" pitchFamily="18" charset="0"/>
                <a:ea typeface="Calibri" pitchFamily="34" charset="0"/>
                <a:cs typeface="Times New Roman" pitchFamily="18" charset="0"/>
                <a:sym typeface="Trebuchet MS" pitchFamily="34" charset="0"/>
              </a:rPr>
              <a:t>stop there -- we need a policy to prevent more Vietnams.</a:t>
            </a:r>
            <a:r>
              <a:rPr kumimoji="0" lang="en-US" altLang="en-US" b="0" i="1" u="none" strike="noStrike" cap="none" normalizeH="0" baseline="0" dirty="0">
                <a:ln>
                  <a:noFill/>
                </a:ln>
                <a:solidFill>
                  <a:srgbClr val="000000"/>
                </a:solidFill>
                <a:effectLst/>
                <a:latin typeface="Trebuchet MS"/>
                <a:ea typeface="Calibri" pitchFamily="34" charset="0"/>
                <a:cs typeface="Times New Roman" pitchFamily="18" charset="0"/>
                <a:sym typeface="Trebuchet MS" pitchFamily="34" charset="0"/>
              </a:rPr>
              <a:t>”</a:t>
            </a:r>
            <a:endParaRPr kumimoji="0" lang="en-US" altLang="en-US" sz="3200" b="0" i="0" u="none" strike="noStrike" cap="none" normalizeH="0" baseline="0" dirty="0">
              <a:ln>
                <a:noFill/>
              </a:ln>
              <a:solidFill>
                <a:srgbClr val="000000"/>
              </a:solidFill>
              <a:effectLst/>
              <a:latin typeface="Trebuchet MS" pitchFamily="34" charset="0"/>
              <a:sym typeface="Trebuchet MS" pitchFamily="34" charset="0"/>
            </a:endParaRPr>
          </a:p>
        </p:txBody>
      </p:sp>
    </p:spTree>
    <p:extLst>
      <p:ext uri="{BB962C8B-B14F-4D97-AF65-F5344CB8AC3E}">
        <p14:creationId xmlns:p14="http://schemas.microsoft.com/office/powerpoint/2010/main" val="12547169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457200" y="0"/>
            <a:ext cx="8229600" cy="1143000"/>
          </a:xfrm>
        </p:spPr>
        <p:txBody>
          <a:bodyPr vert="horz" wrap="square" tIns="45720" bIns="45720" numCol="1" anchorCtr="0" compatLnSpc="1">
            <a:prstTxWarp prst="textNoShape">
              <a:avLst/>
            </a:prstTxWarp>
          </a:bodyPr>
          <a:lstStyle/>
          <a:p>
            <a:pPr defTabSz="868363" eaLnBrk="1" hangingPunct="1"/>
            <a:r>
              <a:rPr lang="en-US" altLang="en-US" sz="4100">
                <a:effectLst>
                  <a:outerShdw blurRad="38100" dist="38100" dir="2700000" algn="tl">
                    <a:srgbClr val="FFFFFF"/>
                  </a:outerShdw>
                </a:effectLst>
                <a:latin typeface="Trebuchet MS" pitchFamily="34" charset="0"/>
                <a:ea typeface="Trebuchet MS" pitchFamily="34" charset="0"/>
                <a:cs typeface="Trebuchet MS" pitchFamily="34" charset="0"/>
              </a:rPr>
              <a:t>Wednesday</a:t>
            </a:r>
          </a:p>
        </p:txBody>
      </p:sp>
      <p:sp>
        <p:nvSpPr>
          <p:cNvPr id="70" name="Shape 70"/>
          <p:cNvSpPr>
            <a:spLocks noGrp="1"/>
          </p:cNvSpPr>
          <p:nvPr>
            <p:ph type="sldNum" sz="quarter" idx="4294967295"/>
          </p:nvPr>
        </p:nvSpPr>
        <p:spPr>
          <a:xfrm>
            <a:off x="8631238" y="6527800"/>
            <a:ext cx="207962" cy="295275"/>
          </a:xfrm>
          <a:prstGeom prst="rect">
            <a:avLst/>
          </a:prstGeom>
          <a:extLst>
            <a:ext uri="{C572A759-6A51-4108-AA02-DFA0A04FC94B}"/>
          </a:extLst>
        </p:spPr>
        <p:txBody>
          <a:bodyPr/>
          <a:lstStyle/>
          <a:p>
            <a:pPr>
              <a:defRPr/>
            </a:pPr>
            <a:fld id="{FFA2FA86-AB56-4B21-B536-1FC7C6B6048D}" type="slidenum">
              <a:rPr/>
              <a:pPr>
                <a:defRPr/>
              </a:pPr>
              <a:t>4</a:t>
            </a:fld>
            <a:endParaRPr/>
          </a:p>
        </p:txBody>
      </p:sp>
      <p:sp>
        <p:nvSpPr>
          <p:cNvPr id="11272" name="Shape 69"/>
          <p:cNvSpPr>
            <a:spLocks/>
          </p:cNvSpPr>
          <p:nvPr/>
        </p:nvSpPr>
        <p:spPr bwMode="auto">
          <a:xfrm>
            <a:off x="604323" y="5803938"/>
            <a:ext cx="7935354"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marL="342900" indent="-342900" eaLnBrk="0" hangingPunct="0">
              <a:lnSpc>
                <a:spcPct val="80000"/>
              </a:lnSpc>
              <a:spcBef>
                <a:spcPts val="700"/>
              </a:spcBef>
              <a:buSzPct val="100000"/>
              <a:buFont typeface="Wingdings" pitchFamily="2" charset="2"/>
              <a:buChar char="➢"/>
              <a:defRPr sz="3200">
                <a:solidFill>
                  <a:srgbClr val="000000"/>
                </a:solidFill>
                <a:latin typeface="Trebuchet MS" pitchFamily="34" charset="0"/>
                <a:ea typeface="Trebuchet MS" pitchFamily="34" charset="0"/>
                <a:cs typeface="Trebuchet MS" pitchFamily="34" charset="0"/>
                <a:sym typeface="Trebuchet MS" pitchFamily="34" charset="0"/>
              </a:defRPr>
            </a:lvl1pPr>
            <a:lvl2pPr eaLnBrk="0" hangingPunct="0">
              <a:lnSpc>
                <a:spcPct val="80000"/>
              </a:lnSpc>
              <a:spcBef>
                <a:spcPts val="700"/>
              </a:spcBef>
              <a:buSzPct val="100000"/>
              <a:buFont typeface="Wingdings" pitchFamily="2" charset="2"/>
              <a:buChar char="•"/>
              <a:defRPr sz="3200">
                <a:solidFill>
                  <a:srgbClr val="000000"/>
                </a:solidFill>
                <a:latin typeface="Trebuchet MS" pitchFamily="34" charset="0"/>
                <a:ea typeface="Trebuchet MS" pitchFamily="34" charset="0"/>
                <a:cs typeface="Trebuchet MS" pitchFamily="34" charset="0"/>
                <a:sym typeface="Trebuchet MS" pitchFamily="34" charset="0"/>
              </a:defRPr>
            </a:lvl2pPr>
            <a:lvl3pPr marL="1143000" indent="-228600" eaLnBrk="0" hangingPunct="0">
              <a:lnSpc>
                <a:spcPct val="80000"/>
              </a:lnSpc>
              <a:spcBef>
                <a:spcPts val="700"/>
              </a:spcBef>
              <a:buSzPct val="100000"/>
              <a:buFont typeface="Wingdings" pitchFamily="2" charset="2"/>
              <a:buChar char="▪"/>
              <a:defRPr sz="3200">
                <a:solidFill>
                  <a:srgbClr val="000000"/>
                </a:solidFill>
                <a:latin typeface="Trebuchet MS" pitchFamily="34" charset="0"/>
                <a:ea typeface="Trebuchet MS" pitchFamily="34" charset="0"/>
                <a:cs typeface="Trebuchet MS" pitchFamily="34" charset="0"/>
                <a:sym typeface="Trebuchet MS" pitchFamily="34" charset="0"/>
              </a:defRPr>
            </a:lvl3pPr>
            <a:lvl4pPr marL="1600200" indent="-228600" eaLnBrk="0" hangingPunct="0">
              <a:lnSpc>
                <a:spcPct val="80000"/>
              </a:lnSpc>
              <a:spcBef>
                <a:spcPts val="700"/>
              </a:spcBef>
              <a:buSzPct val="100000"/>
              <a:buFont typeface="Wingdings" pitchFamily="2" charset="2"/>
              <a:buChar char="–"/>
              <a:defRPr sz="3200">
                <a:solidFill>
                  <a:srgbClr val="000000"/>
                </a:solidFill>
                <a:latin typeface="Trebuchet MS" pitchFamily="34" charset="0"/>
                <a:ea typeface="Trebuchet MS" pitchFamily="34" charset="0"/>
                <a:cs typeface="Trebuchet MS" pitchFamily="34" charset="0"/>
                <a:sym typeface="Trebuchet MS" pitchFamily="34" charset="0"/>
              </a:defRPr>
            </a:lvl4pPr>
            <a:lvl5pPr marL="2057400" indent="-228600" eaLnBrk="0" hangingPunct="0">
              <a:lnSpc>
                <a:spcPct val="80000"/>
              </a:lnSpc>
              <a:spcBef>
                <a:spcPts val="700"/>
              </a:spcBef>
              <a:buSzPct val="100000"/>
              <a:buFont typeface="Wingdings" pitchFamily="2" charset="2"/>
              <a:buChar char="»"/>
              <a:defRPr sz="3200">
                <a:solidFill>
                  <a:srgbClr val="000000"/>
                </a:solidFill>
                <a:latin typeface="Trebuchet MS" pitchFamily="34" charset="0"/>
                <a:ea typeface="Trebuchet MS" pitchFamily="34" charset="0"/>
                <a:cs typeface="Trebuchet MS" pitchFamily="34" charset="0"/>
                <a:sym typeface="Trebuchet MS" pitchFamily="34" charset="0"/>
              </a:defRPr>
            </a:lvl5pPr>
            <a:lvl6pPr marL="2514600" indent="-228600" eaLnBrk="0" fontAlgn="base" hangingPunct="0">
              <a:lnSpc>
                <a:spcPct val="80000"/>
              </a:lnSpc>
              <a:spcBef>
                <a:spcPts val="700"/>
              </a:spcBef>
              <a:spcAft>
                <a:spcPct val="0"/>
              </a:spcAft>
              <a:buSzPct val="100000"/>
              <a:buFont typeface="Wingdings" pitchFamily="2" charset="2"/>
              <a:buChar char="»"/>
              <a:defRPr sz="3200">
                <a:solidFill>
                  <a:srgbClr val="000000"/>
                </a:solidFill>
                <a:latin typeface="Trebuchet MS" pitchFamily="34" charset="0"/>
                <a:ea typeface="Trebuchet MS" pitchFamily="34" charset="0"/>
                <a:cs typeface="Trebuchet MS" pitchFamily="34" charset="0"/>
                <a:sym typeface="Trebuchet MS" pitchFamily="34" charset="0"/>
              </a:defRPr>
            </a:lvl6pPr>
            <a:lvl7pPr marL="2971800" indent="-228600" eaLnBrk="0" fontAlgn="base" hangingPunct="0">
              <a:lnSpc>
                <a:spcPct val="80000"/>
              </a:lnSpc>
              <a:spcBef>
                <a:spcPts val="700"/>
              </a:spcBef>
              <a:spcAft>
                <a:spcPct val="0"/>
              </a:spcAft>
              <a:buSzPct val="100000"/>
              <a:buFont typeface="Wingdings" pitchFamily="2" charset="2"/>
              <a:buChar char="»"/>
              <a:defRPr sz="3200">
                <a:solidFill>
                  <a:srgbClr val="000000"/>
                </a:solidFill>
                <a:latin typeface="Trebuchet MS" pitchFamily="34" charset="0"/>
                <a:ea typeface="Trebuchet MS" pitchFamily="34" charset="0"/>
                <a:cs typeface="Trebuchet MS" pitchFamily="34" charset="0"/>
                <a:sym typeface="Trebuchet MS" pitchFamily="34" charset="0"/>
              </a:defRPr>
            </a:lvl7pPr>
            <a:lvl8pPr marL="3429000" indent="-228600" eaLnBrk="0" fontAlgn="base" hangingPunct="0">
              <a:lnSpc>
                <a:spcPct val="80000"/>
              </a:lnSpc>
              <a:spcBef>
                <a:spcPts val="700"/>
              </a:spcBef>
              <a:spcAft>
                <a:spcPct val="0"/>
              </a:spcAft>
              <a:buSzPct val="100000"/>
              <a:buFont typeface="Wingdings" pitchFamily="2" charset="2"/>
              <a:buChar char="»"/>
              <a:defRPr sz="3200">
                <a:solidFill>
                  <a:srgbClr val="000000"/>
                </a:solidFill>
                <a:latin typeface="Trebuchet MS" pitchFamily="34" charset="0"/>
                <a:ea typeface="Trebuchet MS" pitchFamily="34" charset="0"/>
                <a:cs typeface="Trebuchet MS" pitchFamily="34" charset="0"/>
                <a:sym typeface="Trebuchet MS" pitchFamily="34" charset="0"/>
              </a:defRPr>
            </a:lvl8pPr>
            <a:lvl9pPr marL="3886200" indent="-228600" eaLnBrk="0" fontAlgn="base" hangingPunct="0">
              <a:lnSpc>
                <a:spcPct val="80000"/>
              </a:lnSpc>
              <a:spcBef>
                <a:spcPts val="700"/>
              </a:spcBef>
              <a:spcAft>
                <a:spcPct val="0"/>
              </a:spcAft>
              <a:buSzPct val="100000"/>
              <a:buFont typeface="Wingdings" pitchFamily="2" charset="2"/>
              <a:buChar char="»"/>
              <a:defRPr sz="3200">
                <a:solidFill>
                  <a:srgbClr val="000000"/>
                </a:solidFill>
                <a:latin typeface="Trebuchet MS" pitchFamily="34" charset="0"/>
                <a:ea typeface="Trebuchet MS" pitchFamily="34" charset="0"/>
                <a:cs typeface="Trebuchet MS" pitchFamily="34" charset="0"/>
                <a:sym typeface="Trebuchet MS" pitchFamily="34" charset="0"/>
              </a:defRPr>
            </a:lvl9pPr>
          </a:lstStyle>
          <a:p>
            <a:pPr lvl="1" indent="0" eaLnBrk="1" hangingPunct="1">
              <a:lnSpc>
                <a:spcPct val="100000"/>
              </a:lnSpc>
              <a:buFont typeface="Wingdings" pitchFamily="2" charset="2"/>
              <a:buNone/>
            </a:pPr>
            <a:r>
              <a:rPr lang="en-US" altLang="en-US" sz="1600" b="1" dirty="0"/>
              <a:t>What is the relationship between a presidential campaign speech and American foreign policy? How is that referenced here?</a:t>
            </a:r>
          </a:p>
        </p:txBody>
      </p:sp>
      <p:sp>
        <p:nvSpPr>
          <p:cNvPr id="5" name="Rectangle 8"/>
          <p:cNvSpPr>
            <a:spLocks noChangeArrowheads="1"/>
          </p:cNvSpPr>
          <p:nvPr/>
        </p:nvSpPr>
        <p:spPr bwMode="auto">
          <a:xfrm>
            <a:off x="604323" y="1042315"/>
            <a:ext cx="8082477" cy="469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hangingPunct="0">
              <a:tabLst>
                <a:tab pos="-114300" algn="r"/>
                <a:tab pos="0" algn="l"/>
              </a:tabLst>
              <a:defRPr>
                <a:solidFill>
                  <a:srgbClr val="000000"/>
                </a:solidFill>
                <a:latin typeface="Trebuchet MS" pitchFamily="34" charset="0"/>
                <a:sym typeface="Trebuchet MS" pitchFamily="34" charset="0"/>
              </a:defRPr>
            </a:lvl1pPr>
            <a:lvl2pPr hangingPunct="0">
              <a:tabLst>
                <a:tab pos="-114300" algn="r"/>
                <a:tab pos="0" algn="l"/>
              </a:tabLst>
              <a:defRPr>
                <a:solidFill>
                  <a:srgbClr val="000000"/>
                </a:solidFill>
                <a:latin typeface="Trebuchet MS" pitchFamily="34" charset="0"/>
                <a:sym typeface="Trebuchet MS" pitchFamily="34" charset="0"/>
              </a:defRPr>
            </a:lvl2pPr>
            <a:lvl3pPr hangingPunct="0">
              <a:tabLst>
                <a:tab pos="-114300" algn="r"/>
                <a:tab pos="0" algn="l"/>
              </a:tabLst>
              <a:defRPr>
                <a:solidFill>
                  <a:srgbClr val="000000"/>
                </a:solidFill>
                <a:latin typeface="Trebuchet MS" pitchFamily="34" charset="0"/>
                <a:sym typeface="Trebuchet MS" pitchFamily="34" charset="0"/>
              </a:defRPr>
            </a:lvl3pPr>
            <a:lvl4pPr hangingPunct="0">
              <a:tabLst>
                <a:tab pos="-114300" algn="r"/>
                <a:tab pos="0" algn="l"/>
              </a:tabLst>
              <a:defRPr>
                <a:solidFill>
                  <a:srgbClr val="000000"/>
                </a:solidFill>
                <a:latin typeface="Trebuchet MS" pitchFamily="34" charset="0"/>
                <a:sym typeface="Trebuchet MS" pitchFamily="34" charset="0"/>
              </a:defRPr>
            </a:lvl4pPr>
            <a:lvl5pPr hangingPunct="0">
              <a:tabLst>
                <a:tab pos="-114300" algn="r"/>
                <a:tab pos="0" algn="l"/>
              </a:tabLst>
              <a:defRPr>
                <a:solidFill>
                  <a:srgbClr val="000000"/>
                </a:solidFill>
                <a:latin typeface="Trebuchet MS" pitchFamily="34" charset="0"/>
                <a:sym typeface="Trebuchet MS" pitchFamily="34" charset="0"/>
              </a:defRPr>
            </a:lvl5pPr>
            <a:lvl6pPr marL="457200" indent="1828800" fontAlgn="base" hangingPunct="0">
              <a:spcBef>
                <a:spcPct val="0"/>
              </a:spcBef>
              <a:spcAft>
                <a:spcPct val="0"/>
              </a:spcAft>
              <a:tabLst>
                <a:tab pos="-114300" algn="r"/>
                <a:tab pos="0" algn="l"/>
              </a:tabLst>
              <a:defRPr>
                <a:solidFill>
                  <a:srgbClr val="000000"/>
                </a:solidFill>
                <a:latin typeface="Trebuchet MS" pitchFamily="34" charset="0"/>
                <a:sym typeface="Trebuchet MS" pitchFamily="34" charset="0"/>
              </a:defRPr>
            </a:lvl6pPr>
            <a:lvl7pPr marL="914400" indent="1828800" fontAlgn="base" hangingPunct="0">
              <a:spcBef>
                <a:spcPct val="0"/>
              </a:spcBef>
              <a:spcAft>
                <a:spcPct val="0"/>
              </a:spcAft>
              <a:tabLst>
                <a:tab pos="-114300" algn="r"/>
                <a:tab pos="0" algn="l"/>
              </a:tabLst>
              <a:defRPr>
                <a:solidFill>
                  <a:srgbClr val="000000"/>
                </a:solidFill>
                <a:latin typeface="Trebuchet MS" pitchFamily="34" charset="0"/>
                <a:sym typeface="Trebuchet MS" pitchFamily="34" charset="0"/>
              </a:defRPr>
            </a:lvl7pPr>
            <a:lvl8pPr marL="1371600" indent="1828800" fontAlgn="base" hangingPunct="0">
              <a:spcBef>
                <a:spcPct val="0"/>
              </a:spcBef>
              <a:spcAft>
                <a:spcPct val="0"/>
              </a:spcAft>
              <a:tabLst>
                <a:tab pos="-114300" algn="r"/>
                <a:tab pos="0" algn="l"/>
              </a:tabLst>
              <a:defRPr>
                <a:solidFill>
                  <a:srgbClr val="000000"/>
                </a:solidFill>
                <a:latin typeface="Trebuchet MS" pitchFamily="34" charset="0"/>
                <a:sym typeface="Trebuchet MS" pitchFamily="34" charset="0"/>
              </a:defRPr>
            </a:lvl8pPr>
            <a:lvl9pPr marL="1828800" indent="1828800" fontAlgn="base" hangingPunct="0">
              <a:spcBef>
                <a:spcPct val="0"/>
              </a:spcBef>
              <a:spcAft>
                <a:spcPct val="0"/>
              </a:spcAft>
              <a:tabLst>
                <a:tab pos="-114300" algn="r"/>
                <a:tab pos="0" algn="l"/>
              </a:tabLst>
              <a:defRPr>
                <a:solidFill>
                  <a:srgbClr val="000000"/>
                </a:solidFill>
                <a:latin typeface="Trebuchet MS" pitchFamily="34" charset="0"/>
                <a:sym typeface="Trebuchet MS"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tab pos="-114300" algn="r"/>
                <a:tab pos="0" algn="l"/>
              </a:tabLst>
            </a:pPr>
            <a:r>
              <a:rPr kumimoji="0" lang="en-US" altLang="en-US"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sym typeface="Trebuchet MS" pitchFamily="34" charset="0"/>
              </a:rPr>
              <a:t>Excerpt from Richard Nixon</a:t>
            </a:r>
            <a:r>
              <a:rPr kumimoji="0" lang="en-US" altLang="en-US" b="1" i="0" u="none" strike="noStrike" cap="none" normalizeH="0" baseline="0" dirty="0">
                <a:ln>
                  <a:noFill/>
                </a:ln>
                <a:solidFill>
                  <a:srgbClr val="000000"/>
                </a:solidFill>
                <a:effectLst/>
                <a:latin typeface="Trebuchet MS"/>
                <a:ea typeface="Calibri" pitchFamily="34" charset="0"/>
                <a:cs typeface="Times New Roman" pitchFamily="18" charset="0"/>
                <a:sym typeface="Trebuchet MS" pitchFamily="34" charset="0"/>
              </a:rPr>
              <a:t>’</a:t>
            </a:r>
            <a:r>
              <a:rPr kumimoji="0" lang="en-US" altLang="en-US"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sym typeface="Trebuchet MS" pitchFamily="34" charset="0"/>
              </a:rPr>
              <a:t>s Address Accepting the Presidential Nomination at the Republican National Convention in Miami Beach, Florida August 8, 1968:</a:t>
            </a:r>
          </a:p>
          <a:p>
            <a:pPr marL="0" marR="0" lvl="0" indent="0" algn="l" defTabSz="914400" rtl="0" eaLnBrk="1" fontAlgn="base" latinLnBrk="0" hangingPunct="0">
              <a:lnSpc>
                <a:spcPct val="100000"/>
              </a:lnSpc>
              <a:spcBef>
                <a:spcPct val="0"/>
              </a:spcBef>
              <a:spcAft>
                <a:spcPct val="0"/>
              </a:spcAft>
              <a:buClrTx/>
              <a:buSzTx/>
              <a:buFontTx/>
              <a:buNone/>
              <a:tabLst>
                <a:tab pos="-114300" algn="r"/>
                <a:tab pos="0" algn="l"/>
              </a:tabLst>
            </a:pPr>
            <a:endParaRPr kumimoji="0" lang="en-US" altLang="en-US" sz="1100" b="0" i="0" u="none" strike="noStrike" cap="none" normalizeH="0" baseline="0" dirty="0">
              <a:ln>
                <a:noFill/>
              </a:ln>
              <a:solidFill>
                <a:srgbClr val="000000"/>
              </a:solidFill>
              <a:effectLst/>
              <a:latin typeface="Trebuchet MS" pitchFamily="34" charset="0"/>
              <a:sym typeface="Trebuchet MS"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r"/>
                <a:tab pos="0" algn="l"/>
              </a:tabLst>
            </a:pPr>
            <a:r>
              <a:rPr kumimoji="0" lang="en-US" altLang="en-US" b="0" i="1" u="none" strike="noStrike" cap="none" normalizeH="0" baseline="0" dirty="0">
                <a:ln>
                  <a:noFill/>
                </a:ln>
                <a:solidFill>
                  <a:srgbClr val="000000"/>
                </a:solidFill>
                <a:effectLst/>
                <a:latin typeface="Trebuchet MS"/>
                <a:ea typeface="Calibri" pitchFamily="34" charset="0"/>
                <a:cs typeface="Times New Roman" pitchFamily="18" charset="0"/>
                <a:sym typeface="Trebuchet MS" pitchFamily="34" charset="0"/>
              </a:rPr>
              <a:t>			“</a:t>
            </a:r>
            <a:r>
              <a:rPr kumimoji="0" lang="en-US" altLang="en-US" b="0" i="1" u="none" strike="noStrike" cap="none" normalizeH="0" baseline="0" dirty="0">
                <a:ln>
                  <a:noFill/>
                </a:ln>
                <a:solidFill>
                  <a:srgbClr val="000000"/>
                </a:solidFill>
                <a:effectLst/>
                <a:latin typeface="Times New Roman" pitchFamily="18" charset="0"/>
                <a:ea typeface="Calibri" pitchFamily="34" charset="0"/>
                <a:cs typeface="Times New Roman" pitchFamily="18" charset="0"/>
                <a:sym typeface="Trebuchet MS" pitchFamily="34" charset="0"/>
              </a:rPr>
              <a:t>For four years this Administration has had at its disposal the greatest military and economic advantage that one nation has ever had over another in any war in history.  For four years, America's fighting men have set a record for courage and sacrifice unsurpassed in our history</a:t>
            </a:r>
            <a:r>
              <a:rPr kumimoji="0" lang="en-US" altLang="en-US" b="0" i="1" u="none" strike="noStrike" cap="none" normalizeH="0" baseline="0" dirty="0">
                <a:ln>
                  <a:noFill/>
                </a:ln>
                <a:solidFill>
                  <a:srgbClr val="000000"/>
                </a:solidFill>
                <a:effectLst/>
                <a:latin typeface="Trebuchet MS"/>
                <a:ea typeface="Calibri" pitchFamily="34" charset="0"/>
                <a:cs typeface="Times New Roman" pitchFamily="18" charset="0"/>
                <a:sym typeface="Trebuchet MS" pitchFamily="34" charset="0"/>
              </a:rPr>
              <a:t>…</a:t>
            </a:r>
            <a:r>
              <a:rPr kumimoji="0" lang="en-US" altLang="en-US" b="0" i="1" u="none" strike="noStrike" cap="none" normalizeH="0" baseline="0" dirty="0">
                <a:ln>
                  <a:noFill/>
                </a:ln>
                <a:solidFill>
                  <a:srgbClr val="000000"/>
                </a:solidFill>
                <a:effectLst/>
                <a:latin typeface="Times New Roman" pitchFamily="18" charset="0"/>
                <a:ea typeface="Calibri" pitchFamily="34" charset="0"/>
                <a:cs typeface="Times New Roman" pitchFamily="18" charset="0"/>
                <a:sym typeface="Trebuchet MS" pitchFamily="34" charset="0"/>
              </a:rPr>
              <a:t>  Never has so much military and economic and diplomatic power been used so ineffectively. </a:t>
            </a:r>
          </a:p>
          <a:p>
            <a:pPr marL="0" marR="0" lvl="0" indent="0" algn="l" defTabSz="914400" rtl="0" eaLnBrk="0" fontAlgn="base" latinLnBrk="0" hangingPunct="0">
              <a:lnSpc>
                <a:spcPct val="100000"/>
              </a:lnSpc>
              <a:spcBef>
                <a:spcPct val="0"/>
              </a:spcBef>
              <a:spcAft>
                <a:spcPct val="0"/>
              </a:spcAft>
              <a:buClrTx/>
              <a:buSzTx/>
              <a:buFontTx/>
              <a:buNone/>
              <a:tabLst>
                <a:tab pos="-114300" algn="r"/>
                <a:tab pos="0" algn="l"/>
              </a:tabLst>
            </a:pPr>
            <a:endParaRPr kumimoji="0" lang="en-US" altLang="en-US" sz="1100" b="0" i="0" u="none" strike="noStrike" cap="none" normalizeH="0" baseline="0" dirty="0">
              <a:ln>
                <a:noFill/>
              </a:ln>
              <a:solidFill>
                <a:srgbClr val="000000"/>
              </a:solidFill>
              <a:effectLst/>
              <a:latin typeface="Trebuchet MS" pitchFamily="34" charset="0"/>
              <a:sym typeface="Trebuchet MS"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r"/>
                <a:tab pos="0" algn="l"/>
              </a:tabLst>
            </a:pPr>
            <a:r>
              <a:rPr kumimoji="0" lang="en-US" altLang="en-US" b="0" i="1" u="none" strike="noStrike" cap="none" normalizeH="0" baseline="0" dirty="0">
                <a:ln>
                  <a:noFill/>
                </a:ln>
                <a:solidFill>
                  <a:srgbClr val="000000"/>
                </a:solidFill>
                <a:effectLst/>
                <a:latin typeface="Times New Roman" pitchFamily="18" charset="0"/>
                <a:ea typeface="Calibri" pitchFamily="34" charset="0"/>
                <a:cs typeface="Times New Roman" pitchFamily="18" charset="0"/>
                <a:sym typeface="Trebuchet MS" pitchFamily="34" charset="0"/>
              </a:rPr>
              <a:t>And if after all of this time and all of this sacrifice and all of this support there is still no end in sight, then I say the time has come for the American people to turn to new leadership -- not tied to the mistakes and the policies of the past. That is what we offer to America. </a:t>
            </a:r>
          </a:p>
          <a:p>
            <a:pPr marL="0" marR="0" lvl="0" indent="0" algn="l" defTabSz="914400" rtl="0" eaLnBrk="0" fontAlgn="base" latinLnBrk="0" hangingPunct="0">
              <a:lnSpc>
                <a:spcPct val="100000"/>
              </a:lnSpc>
              <a:spcBef>
                <a:spcPct val="0"/>
              </a:spcBef>
              <a:spcAft>
                <a:spcPct val="0"/>
              </a:spcAft>
              <a:buClrTx/>
              <a:buSzTx/>
              <a:buFontTx/>
              <a:buNone/>
              <a:tabLst>
                <a:tab pos="-114300" algn="r"/>
                <a:tab pos="0" algn="l"/>
              </a:tabLst>
            </a:pPr>
            <a:endParaRPr kumimoji="0" lang="en-US" altLang="en-US" sz="1100" b="0" i="0" u="none" strike="noStrike" cap="none" normalizeH="0" baseline="0" dirty="0">
              <a:ln>
                <a:noFill/>
              </a:ln>
              <a:solidFill>
                <a:srgbClr val="000000"/>
              </a:solidFill>
              <a:effectLst/>
              <a:latin typeface="Trebuchet MS" pitchFamily="34" charset="0"/>
              <a:sym typeface="Trebuchet MS"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r"/>
                <a:tab pos="0" algn="l"/>
              </a:tabLst>
            </a:pPr>
            <a:r>
              <a:rPr kumimoji="0" lang="en-US" altLang="en-US" b="0" i="1" u="none" strike="noStrike" cap="none" normalizeH="0" baseline="0" dirty="0">
                <a:ln>
                  <a:noFill/>
                </a:ln>
                <a:solidFill>
                  <a:srgbClr val="000000"/>
                </a:solidFill>
                <a:effectLst/>
                <a:latin typeface="Times New Roman" pitchFamily="18" charset="0"/>
                <a:ea typeface="Calibri" pitchFamily="34" charset="0"/>
                <a:cs typeface="Times New Roman" pitchFamily="18" charset="0"/>
                <a:sym typeface="Trebuchet MS" pitchFamily="34" charset="0"/>
              </a:rPr>
              <a:t>And I pledge to you tonight that the first priority foreign policy objective of our next Administration will be to bring an honorable end to the war in Vietnam. We shall not </a:t>
            </a:r>
            <a:r>
              <a:rPr lang="en-US" altLang="en-US" i="1" dirty="0">
                <a:latin typeface="Times New Roman" pitchFamily="18" charset="0"/>
                <a:ea typeface="Calibri" pitchFamily="34" charset="0"/>
                <a:cs typeface="Times New Roman" pitchFamily="18" charset="0"/>
              </a:rPr>
              <a:t> </a:t>
            </a:r>
            <a:r>
              <a:rPr kumimoji="0" lang="en-US" altLang="en-US" b="0" i="1" u="none" strike="noStrike" cap="none" normalizeH="0" baseline="0" dirty="0">
                <a:ln>
                  <a:noFill/>
                </a:ln>
                <a:solidFill>
                  <a:srgbClr val="000000"/>
                </a:solidFill>
                <a:effectLst/>
                <a:latin typeface="Times New Roman" pitchFamily="18" charset="0"/>
                <a:ea typeface="Calibri" pitchFamily="34" charset="0"/>
                <a:cs typeface="Times New Roman" pitchFamily="18" charset="0"/>
                <a:sym typeface="Trebuchet MS" pitchFamily="34" charset="0"/>
              </a:rPr>
              <a:t>stop there -- we need a policy to prevent more Vietnams.</a:t>
            </a:r>
            <a:r>
              <a:rPr kumimoji="0" lang="en-US" altLang="en-US" b="0" i="1" u="none" strike="noStrike" cap="none" normalizeH="0" baseline="0" dirty="0">
                <a:ln>
                  <a:noFill/>
                </a:ln>
                <a:solidFill>
                  <a:srgbClr val="000000"/>
                </a:solidFill>
                <a:effectLst/>
                <a:latin typeface="Trebuchet MS"/>
                <a:ea typeface="Calibri" pitchFamily="34" charset="0"/>
                <a:cs typeface="Times New Roman" pitchFamily="18" charset="0"/>
                <a:sym typeface="Trebuchet MS" pitchFamily="34" charset="0"/>
              </a:rPr>
              <a:t>”</a:t>
            </a:r>
            <a:endParaRPr kumimoji="0" lang="en-US" altLang="en-US" sz="3200" b="0" i="0" u="none" strike="noStrike" cap="none" normalizeH="0" baseline="0" dirty="0">
              <a:ln>
                <a:noFill/>
              </a:ln>
              <a:solidFill>
                <a:srgbClr val="000000"/>
              </a:solidFill>
              <a:effectLst/>
              <a:latin typeface="Trebuchet MS" pitchFamily="34" charset="0"/>
              <a:sym typeface="Trebuchet MS" pitchFamily="34" charset="0"/>
            </a:endParaRPr>
          </a:p>
        </p:txBody>
      </p:sp>
    </p:spTree>
    <p:extLst>
      <p:ext uri="{BB962C8B-B14F-4D97-AF65-F5344CB8AC3E}">
        <p14:creationId xmlns:p14="http://schemas.microsoft.com/office/powerpoint/2010/main" val="12413181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457200" y="0"/>
            <a:ext cx="8229600" cy="1143000"/>
          </a:xfrm>
        </p:spPr>
        <p:txBody>
          <a:bodyPr vert="horz" wrap="square" tIns="45720" bIns="45720" numCol="1" anchorCtr="0" compatLnSpc="1">
            <a:prstTxWarp prst="textNoShape">
              <a:avLst/>
            </a:prstTxWarp>
          </a:bodyPr>
          <a:lstStyle/>
          <a:p>
            <a:pPr defTabSz="868363" eaLnBrk="1" hangingPunct="1"/>
            <a:r>
              <a:rPr lang="en-US" altLang="en-US" sz="4100">
                <a:effectLst>
                  <a:outerShdw blurRad="38100" dist="38100" dir="2700000" algn="tl">
                    <a:srgbClr val="FFFFFF"/>
                  </a:outerShdw>
                </a:effectLst>
                <a:latin typeface="Trebuchet MS" pitchFamily="34" charset="0"/>
                <a:ea typeface="Trebuchet MS" pitchFamily="34" charset="0"/>
                <a:cs typeface="Trebuchet MS" pitchFamily="34" charset="0"/>
              </a:rPr>
              <a:t>Thursday</a:t>
            </a:r>
          </a:p>
        </p:txBody>
      </p:sp>
      <p:sp>
        <p:nvSpPr>
          <p:cNvPr id="12290" name="Shape 69"/>
          <p:cNvSpPr>
            <a:spLocks noGrp="1"/>
          </p:cNvSpPr>
          <p:nvPr>
            <p:ph type="body" idx="1"/>
          </p:nvPr>
        </p:nvSpPr>
        <p:spPr>
          <a:xfrm>
            <a:off x="558543" y="5803938"/>
            <a:ext cx="8026915" cy="660400"/>
          </a:xfrm>
        </p:spPr>
        <p:txBody>
          <a:bodyPr/>
          <a:lstStyle/>
          <a:p>
            <a:pPr marL="0" lvl="1" indent="0" eaLnBrk="1" hangingPunct="1">
              <a:lnSpc>
                <a:spcPct val="100000"/>
              </a:lnSpc>
              <a:buFont typeface="Wingdings" pitchFamily="2" charset="2"/>
              <a:buNone/>
            </a:pPr>
            <a:r>
              <a:rPr lang="en-US" altLang="en-US" sz="1600" b="1" dirty="0">
                <a:latin typeface="Trebuchet MS" pitchFamily="34" charset="0"/>
                <a:ea typeface="Trebuchet MS" pitchFamily="34" charset="0"/>
                <a:cs typeface="Trebuchet MS" pitchFamily="34" charset="0"/>
              </a:rPr>
              <a:t>What additional facts are needed to support that a change in administration would solve America’s problems in Vietnam?</a:t>
            </a:r>
          </a:p>
        </p:txBody>
      </p:sp>
      <p:sp>
        <p:nvSpPr>
          <p:cNvPr id="70" name="Shape 70"/>
          <p:cNvSpPr>
            <a:spLocks noGrp="1"/>
          </p:cNvSpPr>
          <p:nvPr>
            <p:ph type="sldNum" sz="quarter" idx="4294967295"/>
          </p:nvPr>
        </p:nvSpPr>
        <p:spPr>
          <a:xfrm>
            <a:off x="8631238" y="6527800"/>
            <a:ext cx="207962" cy="295275"/>
          </a:xfrm>
          <a:prstGeom prst="rect">
            <a:avLst/>
          </a:prstGeom>
          <a:extLst>
            <a:ext uri="{C572A759-6A51-4108-AA02-DFA0A04FC94B}"/>
          </a:extLst>
        </p:spPr>
        <p:txBody>
          <a:bodyPr/>
          <a:lstStyle/>
          <a:p>
            <a:pPr>
              <a:defRPr/>
            </a:pPr>
            <a:fld id="{C3AA1069-FE83-448D-849D-6CDBEA4E3AE0}" type="slidenum">
              <a:rPr/>
              <a:pPr>
                <a:defRPr/>
              </a:pPr>
              <a:t>5</a:t>
            </a:fld>
            <a:endParaRPr/>
          </a:p>
        </p:txBody>
      </p:sp>
      <p:sp>
        <p:nvSpPr>
          <p:cNvPr id="5" name="Rectangle 8"/>
          <p:cNvSpPr>
            <a:spLocks noChangeArrowheads="1"/>
          </p:cNvSpPr>
          <p:nvPr/>
        </p:nvSpPr>
        <p:spPr bwMode="auto">
          <a:xfrm>
            <a:off x="604323" y="1042315"/>
            <a:ext cx="8082477" cy="469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hangingPunct="0">
              <a:tabLst>
                <a:tab pos="-114300" algn="r"/>
                <a:tab pos="0" algn="l"/>
              </a:tabLst>
              <a:defRPr>
                <a:solidFill>
                  <a:srgbClr val="000000"/>
                </a:solidFill>
                <a:latin typeface="Trebuchet MS" pitchFamily="34" charset="0"/>
                <a:sym typeface="Trebuchet MS" pitchFamily="34" charset="0"/>
              </a:defRPr>
            </a:lvl1pPr>
            <a:lvl2pPr hangingPunct="0">
              <a:tabLst>
                <a:tab pos="-114300" algn="r"/>
                <a:tab pos="0" algn="l"/>
              </a:tabLst>
              <a:defRPr>
                <a:solidFill>
                  <a:srgbClr val="000000"/>
                </a:solidFill>
                <a:latin typeface="Trebuchet MS" pitchFamily="34" charset="0"/>
                <a:sym typeface="Trebuchet MS" pitchFamily="34" charset="0"/>
              </a:defRPr>
            </a:lvl2pPr>
            <a:lvl3pPr hangingPunct="0">
              <a:tabLst>
                <a:tab pos="-114300" algn="r"/>
                <a:tab pos="0" algn="l"/>
              </a:tabLst>
              <a:defRPr>
                <a:solidFill>
                  <a:srgbClr val="000000"/>
                </a:solidFill>
                <a:latin typeface="Trebuchet MS" pitchFamily="34" charset="0"/>
                <a:sym typeface="Trebuchet MS" pitchFamily="34" charset="0"/>
              </a:defRPr>
            </a:lvl3pPr>
            <a:lvl4pPr hangingPunct="0">
              <a:tabLst>
                <a:tab pos="-114300" algn="r"/>
                <a:tab pos="0" algn="l"/>
              </a:tabLst>
              <a:defRPr>
                <a:solidFill>
                  <a:srgbClr val="000000"/>
                </a:solidFill>
                <a:latin typeface="Trebuchet MS" pitchFamily="34" charset="0"/>
                <a:sym typeface="Trebuchet MS" pitchFamily="34" charset="0"/>
              </a:defRPr>
            </a:lvl4pPr>
            <a:lvl5pPr hangingPunct="0">
              <a:tabLst>
                <a:tab pos="-114300" algn="r"/>
                <a:tab pos="0" algn="l"/>
              </a:tabLst>
              <a:defRPr>
                <a:solidFill>
                  <a:srgbClr val="000000"/>
                </a:solidFill>
                <a:latin typeface="Trebuchet MS" pitchFamily="34" charset="0"/>
                <a:sym typeface="Trebuchet MS" pitchFamily="34" charset="0"/>
              </a:defRPr>
            </a:lvl5pPr>
            <a:lvl6pPr marL="457200" indent="1828800" fontAlgn="base" hangingPunct="0">
              <a:spcBef>
                <a:spcPct val="0"/>
              </a:spcBef>
              <a:spcAft>
                <a:spcPct val="0"/>
              </a:spcAft>
              <a:tabLst>
                <a:tab pos="-114300" algn="r"/>
                <a:tab pos="0" algn="l"/>
              </a:tabLst>
              <a:defRPr>
                <a:solidFill>
                  <a:srgbClr val="000000"/>
                </a:solidFill>
                <a:latin typeface="Trebuchet MS" pitchFamily="34" charset="0"/>
                <a:sym typeface="Trebuchet MS" pitchFamily="34" charset="0"/>
              </a:defRPr>
            </a:lvl6pPr>
            <a:lvl7pPr marL="914400" indent="1828800" fontAlgn="base" hangingPunct="0">
              <a:spcBef>
                <a:spcPct val="0"/>
              </a:spcBef>
              <a:spcAft>
                <a:spcPct val="0"/>
              </a:spcAft>
              <a:tabLst>
                <a:tab pos="-114300" algn="r"/>
                <a:tab pos="0" algn="l"/>
              </a:tabLst>
              <a:defRPr>
                <a:solidFill>
                  <a:srgbClr val="000000"/>
                </a:solidFill>
                <a:latin typeface="Trebuchet MS" pitchFamily="34" charset="0"/>
                <a:sym typeface="Trebuchet MS" pitchFamily="34" charset="0"/>
              </a:defRPr>
            </a:lvl7pPr>
            <a:lvl8pPr marL="1371600" indent="1828800" fontAlgn="base" hangingPunct="0">
              <a:spcBef>
                <a:spcPct val="0"/>
              </a:spcBef>
              <a:spcAft>
                <a:spcPct val="0"/>
              </a:spcAft>
              <a:tabLst>
                <a:tab pos="-114300" algn="r"/>
                <a:tab pos="0" algn="l"/>
              </a:tabLst>
              <a:defRPr>
                <a:solidFill>
                  <a:srgbClr val="000000"/>
                </a:solidFill>
                <a:latin typeface="Trebuchet MS" pitchFamily="34" charset="0"/>
                <a:sym typeface="Trebuchet MS" pitchFamily="34" charset="0"/>
              </a:defRPr>
            </a:lvl8pPr>
            <a:lvl9pPr marL="1828800" indent="1828800" fontAlgn="base" hangingPunct="0">
              <a:spcBef>
                <a:spcPct val="0"/>
              </a:spcBef>
              <a:spcAft>
                <a:spcPct val="0"/>
              </a:spcAft>
              <a:tabLst>
                <a:tab pos="-114300" algn="r"/>
                <a:tab pos="0" algn="l"/>
              </a:tabLst>
              <a:defRPr>
                <a:solidFill>
                  <a:srgbClr val="000000"/>
                </a:solidFill>
                <a:latin typeface="Trebuchet MS" pitchFamily="34" charset="0"/>
                <a:sym typeface="Trebuchet MS"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tab pos="-114300" algn="r"/>
                <a:tab pos="0" algn="l"/>
              </a:tabLst>
            </a:pPr>
            <a:r>
              <a:rPr kumimoji="0" lang="en-US" altLang="en-US"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sym typeface="Trebuchet MS" pitchFamily="34" charset="0"/>
              </a:rPr>
              <a:t>Excerpt from Richard Nixon</a:t>
            </a:r>
            <a:r>
              <a:rPr kumimoji="0" lang="en-US" altLang="en-US" b="1" i="0" u="none" strike="noStrike" cap="none" normalizeH="0" baseline="0" dirty="0">
                <a:ln>
                  <a:noFill/>
                </a:ln>
                <a:solidFill>
                  <a:srgbClr val="000000"/>
                </a:solidFill>
                <a:effectLst/>
                <a:latin typeface="Trebuchet MS"/>
                <a:ea typeface="Calibri" pitchFamily="34" charset="0"/>
                <a:cs typeface="Times New Roman" pitchFamily="18" charset="0"/>
                <a:sym typeface="Trebuchet MS" pitchFamily="34" charset="0"/>
              </a:rPr>
              <a:t>’</a:t>
            </a:r>
            <a:r>
              <a:rPr kumimoji="0" lang="en-US" altLang="en-US"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sym typeface="Trebuchet MS" pitchFamily="34" charset="0"/>
              </a:rPr>
              <a:t>s Address Accepting the Presidential Nomination at the Republican National Convention in Miami Beach, Florida August 8, 1968:</a:t>
            </a:r>
          </a:p>
          <a:p>
            <a:pPr marL="0" marR="0" lvl="0" indent="0" algn="l" defTabSz="914400" rtl="0" eaLnBrk="1" fontAlgn="base" latinLnBrk="0" hangingPunct="0">
              <a:lnSpc>
                <a:spcPct val="100000"/>
              </a:lnSpc>
              <a:spcBef>
                <a:spcPct val="0"/>
              </a:spcBef>
              <a:spcAft>
                <a:spcPct val="0"/>
              </a:spcAft>
              <a:buClrTx/>
              <a:buSzTx/>
              <a:buFontTx/>
              <a:buNone/>
              <a:tabLst>
                <a:tab pos="-114300" algn="r"/>
                <a:tab pos="0" algn="l"/>
              </a:tabLst>
            </a:pPr>
            <a:endParaRPr kumimoji="0" lang="en-US" altLang="en-US" sz="1100" b="0" i="0" u="none" strike="noStrike" cap="none" normalizeH="0" baseline="0" dirty="0">
              <a:ln>
                <a:noFill/>
              </a:ln>
              <a:solidFill>
                <a:srgbClr val="000000"/>
              </a:solidFill>
              <a:effectLst/>
              <a:latin typeface="Trebuchet MS" pitchFamily="34" charset="0"/>
              <a:sym typeface="Trebuchet MS"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r"/>
                <a:tab pos="0" algn="l"/>
              </a:tabLst>
            </a:pPr>
            <a:r>
              <a:rPr kumimoji="0" lang="en-US" altLang="en-US" b="0" i="1" u="none" strike="noStrike" cap="none" normalizeH="0" baseline="0" dirty="0">
                <a:ln>
                  <a:noFill/>
                </a:ln>
                <a:solidFill>
                  <a:srgbClr val="000000"/>
                </a:solidFill>
                <a:effectLst/>
                <a:latin typeface="Trebuchet MS"/>
                <a:ea typeface="Calibri" pitchFamily="34" charset="0"/>
                <a:cs typeface="Times New Roman" pitchFamily="18" charset="0"/>
                <a:sym typeface="Trebuchet MS" pitchFamily="34" charset="0"/>
              </a:rPr>
              <a:t>			“</a:t>
            </a:r>
            <a:r>
              <a:rPr kumimoji="0" lang="en-US" altLang="en-US" b="0" i="1" u="none" strike="noStrike" cap="none" normalizeH="0" baseline="0" dirty="0">
                <a:ln>
                  <a:noFill/>
                </a:ln>
                <a:solidFill>
                  <a:srgbClr val="000000"/>
                </a:solidFill>
                <a:effectLst/>
                <a:latin typeface="Times New Roman" pitchFamily="18" charset="0"/>
                <a:ea typeface="Calibri" pitchFamily="34" charset="0"/>
                <a:cs typeface="Times New Roman" pitchFamily="18" charset="0"/>
                <a:sym typeface="Trebuchet MS" pitchFamily="34" charset="0"/>
              </a:rPr>
              <a:t>For four years this Administration has had at its disposal the greatest military and economic advantage that one nation has ever had over another in any war in history.  For four years, America's fighting men have set a record for courage and sacrifice unsurpassed in our history</a:t>
            </a:r>
            <a:r>
              <a:rPr kumimoji="0" lang="en-US" altLang="en-US" b="0" i="1" u="none" strike="noStrike" cap="none" normalizeH="0" baseline="0" dirty="0">
                <a:ln>
                  <a:noFill/>
                </a:ln>
                <a:solidFill>
                  <a:srgbClr val="000000"/>
                </a:solidFill>
                <a:effectLst/>
                <a:latin typeface="Trebuchet MS"/>
                <a:ea typeface="Calibri" pitchFamily="34" charset="0"/>
                <a:cs typeface="Times New Roman" pitchFamily="18" charset="0"/>
                <a:sym typeface="Trebuchet MS" pitchFamily="34" charset="0"/>
              </a:rPr>
              <a:t>…</a:t>
            </a:r>
            <a:r>
              <a:rPr kumimoji="0" lang="en-US" altLang="en-US" b="0" i="1" u="none" strike="noStrike" cap="none" normalizeH="0" baseline="0" dirty="0">
                <a:ln>
                  <a:noFill/>
                </a:ln>
                <a:solidFill>
                  <a:srgbClr val="000000"/>
                </a:solidFill>
                <a:effectLst/>
                <a:latin typeface="Times New Roman" pitchFamily="18" charset="0"/>
                <a:ea typeface="Calibri" pitchFamily="34" charset="0"/>
                <a:cs typeface="Times New Roman" pitchFamily="18" charset="0"/>
                <a:sym typeface="Trebuchet MS" pitchFamily="34" charset="0"/>
              </a:rPr>
              <a:t>  Never has so much military and economic and diplomatic power been used so ineffectively. </a:t>
            </a:r>
          </a:p>
          <a:p>
            <a:pPr marL="0" marR="0" lvl="0" indent="0" algn="l" defTabSz="914400" rtl="0" eaLnBrk="0" fontAlgn="base" latinLnBrk="0" hangingPunct="0">
              <a:lnSpc>
                <a:spcPct val="100000"/>
              </a:lnSpc>
              <a:spcBef>
                <a:spcPct val="0"/>
              </a:spcBef>
              <a:spcAft>
                <a:spcPct val="0"/>
              </a:spcAft>
              <a:buClrTx/>
              <a:buSzTx/>
              <a:buFontTx/>
              <a:buNone/>
              <a:tabLst>
                <a:tab pos="-114300" algn="r"/>
                <a:tab pos="0" algn="l"/>
              </a:tabLst>
            </a:pPr>
            <a:endParaRPr kumimoji="0" lang="en-US" altLang="en-US" sz="1100" b="0" i="0" u="none" strike="noStrike" cap="none" normalizeH="0" baseline="0" dirty="0">
              <a:ln>
                <a:noFill/>
              </a:ln>
              <a:solidFill>
                <a:srgbClr val="000000"/>
              </a:solidFill>
              <a:effectLst/>
              <a:latin typeface="Trebuchet MS" pitchFamily="34" charset="0"/>
              <a:sym typeface="Trebuchet MS"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r"/>
                <a:tab pos="0" algn="l"/>
              </a:tabLst>
            </a:pPr>
            <a:r>
              <a:rPr kumimoji="0" lang="en-US" altLang="en-US" b="0" i="1" u="none" strike="noStrike" cap="none" normalizeH="0" baseline="0" dirty="0">
                <a:ln>
                  <a:noFill/>
                </a:ln>
                <a:solidFill>
                  <a:srgbClr val="000000"/>
                </a:solidFill>
                <a:effectLst/>
                <a:latin typeface="Times New Roman" pitchFamily="18" charset="0"/>
                <a:ea typeface="Calibri" pitchFamily="34" charset="0"/>
                <a:cs typeface="Times New Roman" pitchFamily="18" charset="0"/>
                <a:sym typeface="Trebuchet MS" pitchFamily="34" charset="0"/>
              </a:rPr>
              <a:t>And if after all of this time and all of this sacrifice and all of this support there is still no end in sight, then I say the time has come for the American people to turn to new leadership -- not tied to the mistakes and the policies of the past. That is what we offer to America. </a:t>
            </a:r>
          </a:p>
          <a:p>
            <a:pPr marL="0" marR="0" lvl="0" indent="0" algn="l" defTabSz="914400" rtl="0" eaLnBrk="0" fontAlgn="base" latinLnBrk="0" hangingPunct="0">
              <a:lnSpc>
                <a:spcPct val="100000"/>
              </a:lnSpc>
              <a:spcBef>
                <a:spcPct val="0"/>
              </a:spcBef>
              <a:spcAft>
                <a:spcPct val="0"/>
              </a:spcAft>
              <a:buClrTx/>
              <a:buSzTx/>
              <a:buFontTx/>
              <a:buNone/>
              <a:tabLst>
                <a:tab pos="-114300" algn="r"/>
                <a:tab pos="0" algn="l"/>
              </a:tabLst>
            </a:pPr>
            <a:endParaRPr kumimoji="0" lang="en-US" altLang="en-US" sz="1100" b="0" i="0" u="none" strike="noStrike" cap="none" normalizeH="0" baseline="0" dirty="0">
              <a:ln>
                <a:noFill/>
              </a:ln>
              <a:solidFill>
                <a:srgbClr val="000000"/>
              </a:solidFill>
              <a:effectLst/>
              <a:latin typeface="Trebuchet MS" pitchFamily="34" charset="0"/>
              <a:sym typeface="Trebuchet MS"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r"/>
                <a:tab pos="0" algn="l"/>
              </a:tabLst>
            </a:pPr>
            <a:r>
              <a:rPr kumimoji="0" lang="en-US" altLang="en-US" b="0" i="1" u="none" strike="noStrike" cap="none" normalizeH="0" baseline="0" dirty="0">
                <a:ln>
                  <a:noFill/>
                </a:ln>
                <a:solidFill>
                  <a:srgbClr val="000000"/>
                </a:solidFill>
                <a:effectLst/>
                <a:latin typeface="Times New Roman" pitchFamily="18" charset="0"/>
                <a:ea typeface="Calibri" pitchFamily="34" charset="0"/>
                <a:cs typeface="Times New Roman" pitchFamily="18" charset="0"/>
                <a:sym typeface="Trebuchet MS" pitchFamily="34" charset="0"/>
              </a:rPr>
              <a:t>And I pledge to you tonight that the first priority foreign policy objective of our next Administration will be to bring an honorable end to the war in Vietnam. We shall not </a:t>
            </a:r>
            <a:r>
              <a:rPr lang="en-US" altLang="en-US" i="1" dirty="0">
                <a:latin typeface="Times New Roman" pitchFamily="18" charset="0"/>
                <a:ea typeface="Calibri" pitchFamily="34" charset="0"/>
                <a:cs typeface="Times New Roman" pitchFamily="18" charset="0"/>
              </a:rPr>
              <a:t> </a:t>
            </a:r>
            <a:r>
              <a:rPr kumimoji="0" lang="en-US" altLang="en-US" b="0" i="1" u="none" strike="noStrike" cap="none" normalizeH="0" baseline="0" dirty="0">
                <a:ln>
                  <a:noFill/>
                </a:ln>
                <a:solidFill>
                  <a:srgbClr val="000000"/>
                </a:solidFill>
                <a:effectLst/>
                <a:latin typeface="Times New Roman" pitchFamily="18" charset="0"/>
                <a:ea typeface="Calibri" pitchFamily="34" charset="0"/>
                <a:cs typeface="Times New Roman" pitchFamily="18" charset="0"/>
                <a:sym typeface="Trebuchet MS" pitchFamily="34" charset="0"/>
              </a:rPr>
              <a:t>stop there -- we need a policy to prevent more Vietnams.</a:t>
            </a:r>
            <a:r>
              <a:rPr kumimoji="0" lang="en-US" altLang="en-US" b="0" i="1" u="none" strike="noStrike" cap="none" normalizeH="0" baseline="0" dirty="0">
                <a:ln>
                  <a:noFill/>
                </a:ln>
                <a:solidFill>
                  <a:srgbClr val="000000"/>
                </a:solidFill>
                <a:effectLst/>
                <a:latin typeface="Trebuchet MS"/>
                <a:ea typeface="Calibri" pitchFamily="34" charset="0"/>
                <a:cs typeface="Times New Roman" pitchFamily="18" charset="0"/>
                <a:sym typeface="Trebuchet MS" pitchFamily="34" charset="0"/>
              </a:rPr>
              <a:t>”</a:t>
            </a:r>
            <a:endParaRPr kumimoji="0" lang="en-US" altLang="en-US" sz="3200" b="0" i="0" u="none" strike="noStrike" cap="none" normalizeH="0" baseline="0" dirty="0">
              <a:ln>
                <a:noFill/>
              </a:ln>
              <a:solidFill>
                <a:srgbClr val="000000"/>
              </a:solidFill>
              <a:effectLst/>
              <a:latin typeface="Trebuchet MS" pitchFamily="34" charset="0"/>
              <a:sym typeface="Trebuchet MS" pitchFamily="34" charset="0"/>
            </a:endParaRPr>
          </a:p>
        </p:txBody>
      </p:sp>
    </p:spTree>
    <p:extLst>
      <p:ext uri="{BB962C8B-B14F-4D97-AF65-F5344CB8AC3E}">
        <p14:creationId xmlns:p14="http://schemas.microsoft.com/office/powerpoint/2010/main" val="2816345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457200" y="0"/>
            <a:ext cx="8229600" cy="1143000"/>
          </a:xfrm>
        </p:spPr>
        <p:txBody>
          <a:bodyPr vert="horz" wrap="square" tIns="45720" bIns="45720" numCol="1" anchorCtr="0" compatLnSpc="1">
            <a:prstTxWarp prst="textNoShape">
              <a:avLst/>
            </a:prstTxWarp>
          </a:bodyPr>
          <a:lstStyle/>
          <a:p>
            <a:pPr defTabSz="868363" eaLnBrk="1" hangingPunct="1"/>
            <a:r>
              <a:rPr lang="en-US" altLang="en-US" sz="4100">
                <a:effectLst>
                  <a:outerShdw blurRad="38100" dist="38100" dir="2700000" algn="tl">
                    <a:srgbClr val="FFFFFF"/>
                  </a:outerShdw>
                </a:effectLst>
                <a:latin typeface="Trebuchet MS" pitchFamily="34" charset="0"/>
                <a:ea typeface="Trebuchet MS" pitchFamily="34" charset="0"/>
                <a:cs typeface="Trebuchet MS" pitchFamily="34" charset="0"/>
              </a:rPr>
              <a:t>Friday</a:t>
            </a:r>
          </a:p>
        </p:txBody>
      </p:sp>
      <p:sp>
        <p:nvSpPr>
          <p:cNvPr id="13314" name="Shape 69"/>
          <p:cNvSpPr>
            <a:spLocks noGrp="1"/>
          </p:cNvSpPr>
          <p:nvPr>
            <p:ph type="body" idx="1"/>
          </p:nvPr>
        </p:nvSpPr>
        <p:spPr>
          <a:xfrm>
            <a:off x="579943" y="5803937"/>
            <a:ext cx="7984114" cy="660400"/>
          </a:xfrm>
        </p:spPr>
        <p:txBody>
          <a:bodyPr/>
          <a:lstStyle/>
          <a:p>
            <a:pPr marL="0" lvl="1" indent="0" eaLnBrk="1" hangingPunct="1">
              <a:lnSpc>
                <a:spcPct val="100000"/>
              </a:lnSpc>
              <a:buFont typeface="Wingdings" pitchFamily="2" charset="2"/>
              <a:buNone/>
            </a:pPr>
            <a:r>
              <a:rPr lang="en-US" altLang="en-US" sz="1600" b="1" dirty="0">
                <a:latin typeface="Trebuchet MS" pitchFamily="34" charset="0"/>
                <a:ea typeface="Trebuchet MS" pitchFamily="34" charset="0"/>
                <a:cs typeface="Trebuchet MS" pitchFamily="34" charset="0"/>
              </a:rPr>
              <a:t>Nixon states that we need to “prevent more Vietnams.” How would you evaluate America’s handling of foreign policy/conflict in the time since Vietnam?</a:t>
            </a:r>
          </a:p>
        </p:txBody>
      </p:sp>
      <p:sp>
        <p:nvSpPr>
          <p:cNvPr id="70" name="Shape 70"/>
          <p:cNvSpPr>
            <a:spLocks noGrp="1"/>
          </p:cNvSpPr>
          <p:nvPr>
            <p:ph type="sldNum" sz="quarter" idx="4294967295"/>
          </p:nvPr>
        </p:nvSpPr>
        <p:spPr>
          <a:xfrm>
            <a:off x="8631238" y="6527800"/>
            <a:ext cx="207962" cy="295275"/>
          </a:xfrm>
          <a:prstGeom prst="rect">
            <a:avLst/>
          </a:prstGeom>
          <a:extLst>
            <a:ext uri="{C572A759-6A51-4108-AA02-DFA0A04FC94B}"/>
          </a:extLst>
        </p:spPr>
        <p:txBody>
          <a:bodyPr/>
          <a:lstStyle/>
          <a:p>
            <a:pPr>
              <a:defRPr/>
            </a:pPr>
            <a:fld id="{FB636E4C-B1FB-4788-B6FF-5F087AD37C1C}" type="slidenum">
              <a:rPr/>
              <a:pPr>
                <a:defRPr/>
              </a:pPr>
              <a:t>6</a:t>
            </a:fld>
            <a:endParaRPr/>
          </a:p>
        </p:txBody>
      </p:sp>
      <p:sp>
        <p:nvSpPr>
          <p:cNvPr id="5" name="Rectangle 8"/>
          <p:cNvSpPr>
            <a:spLocks noChangeArrowheads="1"/>
          </p:cNvSpPr>
          <p:nvPr/>
        </p:nvSpPr>
        <p:spPr bwMode="auto">
          <a:xfrm>
            <a:off x="604323" y="1042315"/>
            <a:ext cx="8082477" cy="469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hangingPunct="0">
              <a:tabLst>
                <a:tab pos="-114300" algn="r"/>
                <a:tab pos="0" algn="l"/>
              </a:tabLst>
              <a:defRPr>
                <a:solidFill>
                  <a:srgbClr val="000000"/>
                </a:solidFill>
                <a:latin typeface="Trebuchet MS" pitchFamily="34" charset="0"/>
                <a:sym typeface="Trebuchet MS" pitchFamily="34" charset="0"/>
              </a:defRPr>
            </a:lvl1pPr>
            <a:lvl2pPr hangingPunct="0">
              <a:tabLst>
                <a:tab pos="-114300" algn="r"/>
                <a:tab pos="0" algn="l"/>
              </a:tabLst>
              <a:defRPr>
                <a:solidFill>
                  <a:srgbClr val="000000"/>
                </a:solidFill>
                <a:latin typeface="Trebuchet MS" pitchFamily="34" charset="0"/>
                <a:sym typeface="Trebuchet MS" pitchFamily="34" charset="0"/>
              </a:defRPr>
            </a:lvl2pPr>
            <a:lvl3pPr hangingPunct="0">
              <a:tabLst>
                <a:tab pos="-114300" algn="r"/>
                <a:tab pos="0" algn="l"/>
              </a:tabLst>
              <a:defRPr>
                <a:solidFill>
                  <a:srgbClr val="000000"/>
                </a:solidFill>
                <a:latin typeface="Trebuchet MS" pitchFamily="34" charset="0"/>
                <a:sym typeface="Trebuchet MS" pitchFamily="34" charset="0"/>
              </a:defRPr>
            </a:lvl3pPr>
            <a:lvl4pPr hangingPunct="0">
              <a:tabLst>
                <a:tab pos="-114300" algn="r"/>
                <a:tab pos="0" algn="l"/>
              </a:tabLst>
              <a:defRPr>
                <a:solidFill>
                  <a:srgbClr val="000000"/>
                </a:solidFill>
                <a:latin typeface="Trebuchet MS" pitchFamily="34" charset="0"/>
                <a:sym typeface="Trebuchet MS" pitchFamily="34" charset="0"/>
              </a:defRPr>
            </a:lvl4pPr>
            <a:lvl5pPr hangingPunct="0">
              <a:tabLst>
                <a:tab pos="-114300" algn="r"/>
                <a:tab pos="0" algn="l"/>
              </a:tabLst>
              <a:defRPr>
                <a:solidFill>
                  <a:srgbClr val="000000"/>
                </a:solidFill>
                <a:latin typeface="Trebuchet MS" pitchFamily="34" charset="0"/>
                <a:sym typeface="Trebuchet MS" pitchFamily="34" charset="0"/>
              </a:defRPr>
            </a:lvl5pPr>
            <a:lvl6pPr marL="457200" indent="1828800" fontAlgn="base" hangingPunct="0">
              <a:spcBef>
                <a:spcPct val="0"/>
              </a:spcBef>
              <a:spcAft>
                <a:spcPct val="0"/>
              </a:spcAft>
              <a:tabLst>
                <a:tab pos="-114300" algn="r"/>
                <a:tab pos="0" algn="l"/>
              </a:tabLst>
              <a:defRPr>
                <a:solidFill>
                  <a:srgbClr val="000000"/>
                </a:solidFill>
                <a:latin typeface="Trebuchet MS" pitchFamily="34" charset="0"/>
                <a:sym typeface="Trebuchet MS" pitchFamily="34" charset="0"/>
              </a:defRPr>
            </a:lvl6pPr>
            <a:lvl7pPr marL="914400" indent="1828800" fontAlgn="base" hangingPunct="0">
              <a:spcBef>
                <a:spcPct val="0"/>
              </a:spcBef>
              <a:spcAft>
                <a:spcPct val="0"/>
              </a:spcAft>
              <a:tabLst>
                <a:tab pos="-114300" algn="r"/>
                <a:tab pos="0" algn="l"/>
              </a:tabLst>
              <a:defRPr>
                <a:solidFill>
                  <a:srgbClr val="000000"/>
                </a:solidFill>
                <a:latin typeface="Trebuchet MS" pitchFamily="34" charset="0"/>
                <a:sym typeface="Trebuchet MS" pitchFamily="34" charset="0"/>
              </a:defRPr>
            </a:lvl7pPr>
            <a:lvl8pPr marL="1371600" indent="1828800" fontAlgn="base" hangingPunct="0">
              <a:spcBef>
                <a:spcPct val="0"/>
              </a:spcBef>
              <a:spcAft>
                <a:spcPct val="0"/>
              </a:spcAft>
              <a:tabLst>
                <a:tab pos="-114300" algn="r"/>
                <a:tab pos="0" algn="l"/>
              </a:tabLst>
              <a:defRPr>
                <a:solidFill>
                  <a:srgbClr val="000000"/>
                </a:solidFill>
                <a:latin typeface="Trebuchet MS" pitchFamily="34" charset="0"/>
                <a:sym typeface="Trebuchet MS" pitchFamily="34" charset="0"/>
              </a:defRPr>
            </a:lvl8pPr>
            <a:lvl9pPr marL="1828800" indent="1828800" fontAlgn="base" hangingPunct="0">
              <a:spcBef>
                <a:spcPct val="0"/>
              </a:spcBef>
              <a:spcAft>
                <a:spcPct val="0"/>
              </a:spcAft>
              <a:tabLst>
                <a:tab pos="-114300" algn="r"/>
                <a:tab pos="0" algn="l"/>
              </a:tabLst>
              <a:defRPr>
                <a:solidFill>
                  <a:srgbClr val="000000"/>
                </a:solidFill>
                <a:latin typeface="Trebuchet MS" pitchFamily="34" charset="0"/>
                <a:sym typeface="Trebuchet MS"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tab pos="-114300" algn="r"/>
                <a:tab pos="0" algn="l"/>
              </a:tabLst>
            </a:pPr>
            <a:r>
              <a:rPr kumimoji="0" lang="en-US" altLang="en-US"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sym typeface="Trebuchet MS" pitchFamily="34" charset="0"/>
              </a:rPr>
              <a:t>Excerpt from Richard Nixon</a:t>
            </a:r>
            <a:r>
              <a:rPr kumimoji="0" lang="en-US" altLang="en-US" b="1" i="0" u="none" strike="noStrike" cap="none" normalizeH="0" baseline="0" dirty="0">
                <a:ln>
                  <a:noFill/>
                </a:ln>
                <a:solidFill>
                  <a:srgbClr val="000000"/>
                </a:solidFill>
                <a:effectLst/>
                <a:latin typeface="Trebuchet MS"/>
                <a:ea typeface="Calibri" pitchFamily="34" charset="0"/>
                <a:cs typeface="Times New Roman" pitchFamily="18" charset="0"/>
                <a:sym typeface="Trebuchet MS" pitchFamily="34" charset="0"/>
              </a:rPr>
              <a:t>’</a:t>
            </a:r>
            <a:r>
              <a:rPr kumimoji="0" lang="en-US" altLang="en-US"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sym typeface="Trebuchet MS" pitchFamily="34" charset="0"/>
              </a:rPr>
              <a:t>s Address Accepting the Presidential Nomination at the Republican National Convention in Miami Beach, Florida August 8, 1968:</a:t>
            </a:r>
          </a:p>
          <a:p>
            <a:pPr marL="0" marR="0" lvl="0" indent="0" algn="l" defTabSz="914400" rtl="0" eaLnBrk="1" fontAlgn="base" latinLnBrk="0" hangingPunct="0">
              <a:lnSpc>
                <a:spcPct val="100000"/>
              </a:lnSpc>
              <a:spcBef>
                <a:spcPct val="0"/>
              </a:spcBef>
              <a:spcAft>
                <a:spcPct val="0"/>
              </a:spcAft>
              <a:buClrTx/>
              <a:buSzTx/>
              <a:buFontTx/>
              <a:buNone/>
              <a:tabLst>
                <a:tab pos="-114300" algn="r"/>
                <a:tab pos="0" algn="l"/>
              </a:tabLst>
            </a:pPr>
            <a:endParaRPr kumimoji="0" lang="en-US" altLang="en-US" sz="1100" b="0" i="0" u="none" strike="noStrike" cap="none" normalizeH="0" baseline="0" dirty="0">
              <a:ln>
                <a:noFill/>
              </a:ln>
              <a:solidFill>
                <a:srgbClr val="000000"/>
              </a:solidFill>
              <a:effectLst/>
              <a:latin typeface="Trebuchet MS" pitchFamily="34" charset="0"/>
              <a:sym typeface="Trebuchet MS"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r"/>
                <a:tab pos="0" algn="l"/>
              </a:tabLst>
            </a:pPr>
            <a:r>
              <a:rPr kumimoji="0" lang="en-US" altLang="en-US" b="0" i="1" u="none" strike="noStrike" cap="none" normalizeH="0" baseline="0" dirty="0">
                <a:ln>
                  <a:noFill/>
                </a:ln>
                <a:solidFill>
                  <a:srgbClr val="000000"/>
                </a:solidFill>
                <a:effectLst/>
                <a:latin typeface="Trebuchet MS"/>
                <a:ea typeface="Calibri" pitchFamily="34" charset="0"/>
                <a:cs typeface="Times New Roman" pitchFamily="18" charset="0"/>
                <a:sym typeface="Trebuchet MS" pitchFamily="34" charset="0"/>
              </a:rPr>
              <a:t>			“</a:t>
            </a:r>
            <a:r>
              <a:rPr kumimoji="0" lang="en-US" altLang="en-US" b="0" i="1" u="none" strike="noStrike" cap="none" normalizeH="0" baseline="0" dirty="0">
                <a:ln>
                  <a:noFill/>
                </a:ln>
                <a:solidFill>
                  <a:srgbClr val="000000"/>
                </a:solidFill>
                <a:effectLst/>
                <a:latin typeface="Times New Roman" pitchFamily="18" charset="0"/>
                <a:ea typeface="Calibri" pitchFamily="34" charset="0"/>
                <a:cs typeface="Times New Roman" pitchFamily="18" charset="0"/>
                <a:sym typeface="Trebuchet MS" pitchFamily="34" charset="0"/>
              </a:rPr>
              <a:t>For four years this Administration has had at its disposal the greatest military and economic advantage that one nation has ever had over another in any war in history.  For four years, America's fighting men have set a record for courage and sacrifice unsurpassed in our history</a:t>
            </a:r>
            <a:r>
              <a:rPr kumimoji="0" lang="en-US" altLang="en-US" b="0" i="1" u="none" strike="noStrike" cap="none" normalizeH="0" baseline="0" dirty="0">
                <a:ln>
                  <a:noFill/>
                </a:ln>
                <a:solidFill>
                  <a:srgbClr val="000000"/>
                </a:solidFill>
                <a:effectLst/>
                <a:latin typeface="Trebuchet MS"/>
                <a:ea typeface="Calibri" pitchFamily="34" charset="0"/>
                <a:cs typeface="Times New Roman" pitchFamily="18" charset="0"/>
                <a:sym typeface="Trebuchet MS" pitchFamily="34" charset="0"/>
              </a:rPr>
              <a:t>…</a:t>
            </a:r>
            <a:r>
              <a:rPr kumimoji="0" lang="en-US" altLang="en-US" b="0" i="1" u="none" strike="noStrike" cap="none" normalizeH="0" baseline="0" dirty="0">
                <a:ln>
                  <a:noFill/>
                </a:ln>
                <a:solidFill>
                  <a:srgbClr val="000000"/>
                </a:solidFill>
                <a:effectLst/>
                <a:latin typeface="Times New Roman" pitchFamily="18" charset="0"/>
                <a:ea typeface="Calibri" pitchFamily="34" charset="0"/>
                <a:cs typeface="Times New Roman" pitchFamily="18" charset="0"/>
                <a:sym typeface="Trebuchet MS" pitchFamily="34" charset="0"/>
              </a:rPr>
              <a:t>  Never has so much military and economic and diplomatic power been used so ineffectively. </a:t>
            </a:r>
          </a:p>
          <a:p>
            <a:pPr marL="0" marR="0" lvl="0" indent="0" algn="l" defTabSz="914400" rtl="0" eaLnBrk="0" fontAlgn="base" latinLnBrk="0" hangingPunct="0">
              <a:lnSpc>
                <a:spcPct val="100000"/>
              </a:lnSpc>
              <a:spcBef>
                <a:spcPct val="0"/>
              </a:spcBef>
              <a:spcAft>
                <a:spcPct val="0"/>
              </a:spcAft>
              <a:buClrTx/>
              <a:buSzTx/>
              <a:buFontTx/>
              <a:buNone/>
              <a:tabLst>
                <a:tab pos="-114300" algn="r"/>
                <a:tab pos="0" algn="l"/>
              </a:tabLst>
            </a:pPr>
            <a:endParaRPr kumimoji="0" lang="en-US" altLang="en-US" sz="1100" b="0" i="0" u="none" strike="noStrike" cap="none" normalizeH="0" baseline="0" dirty="0">
              <a:ln>
                <a:noFill/>
              </a:ln>
              <a:solidFill>
                <a:srgbClr val="000000"/>
              </a:solidFill>
              <a:effectLst/>
              <a:latin typeface="Trebuchet MS" pitchFamily="34" charset="0"/>
              <a:sym typeface="Trebuchet MS"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r"/>
                <a:tab pos="0" algn="l"/>
              </a:tabLst>
            </a:pPr>
            <a:r>
              <a:rPr kumimoji="0" lang="en-US" altLang="en-US" b="0" i="1" u="none" strike="noStrike" cap="none" normalizeH="0" baseline="0" dirty="0">
                <a:ln>
                  <a:noFill/>
                </a:ln>
                <a:solidFill>
                  <a:srgbClr val="000000"/>
                </a:solidFill>
                <a:effectLst/>
                <a:latin typeface="Times New Roman" pitchFamily="18" charset="0"/>
                <a:ea typeface="Calibri" pitchFamily="34" charset="0"/>
                <a:cs typeface="Times New Roman" pitchFamily="18" charset="0"/>
                <a:sym typeface="Trebuchet MS" pitchFamily="34" charset="0"/>
              </a:rPr>
              <a:t>And if after all of this time and all of this sacrifice and all of this support there is still no end in sight, then I say the time has come for the American people to turn to new leadership -- not tied to the mistakes and the policies of the past. That is what we offer to America. </a:t>
            </a:r>
          </a:p>
          <a:p>
            <a:pPr marL="0" marR="0" lvl="0" indent="0" algn="l" defTabSz="914400" rtl="0" eaLnBrk="0" fontAlgn="base" latinLnBrk="0" hangingPunct="0">
              <a:lnSpc>
                <a:spcPct val="100000"/>
              </a:lnSpc>
              <a:spcBef>
                <a:spcPct val="0"/>
              </a:spcBef>
              <a:spcAft>
                <a:spcPct val="0"/>
              </a:spcAft>
              <a:buClrTx/>
              <a:buSzTx/>
              <a:buFontTx/>
              <a:buNone/>
              <a:tabLst>
                <a:tab pos="-114300" algn="r"/>
                <a:tab pos="0" algn="l"/>
              </a:tabLst>
            </a:pPr>
            <a:endParaRPr kumimoji="0" lang="en-US" altLang="en-US" sz="1100" b="0" i="0" u="none" strike="noStrike" cap="none" normalizeH="0" baseline="0" dirty="0">
              <a:ln>
                <a:noFill/>
              </a:ln>
              <a:solidFill>
                <a:srgbClr val="000000"/>
              </a:solidFill>
              <a:effectLst/>
              <a:latin typeface="Trebuchet MS" pitchFamily="34" charset="0"/>
              <a:sym typeface="Trebuchet MS"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r"/>
                <a:tab pos="0" algn="l"/>
              </a:tabLst>
            </a:pPr>
            <a:r>
              <a:rPr kumimoji="0" lang="en-US" altLang="en-US" b="0" i="1" u="none" strike="noStrike" cap="none" normalizeH="0" baseline="0" dirty="0">
                <a:ln>
                  <a:noFill/>
                </a:ln>
                <a:solidFill>
                  <a:srgbClr val="000000"/>
                </a:solidFill>
                <a:effectLst/>
                <a:latin typeface="Times New Roman" pitchFamily="18" charset="0"/>
                <a:ea typeface="Calibri" pitchFamily="34" charset="0"/>
                <a:cs typeface="Times New Roman" pitchFamily="18" charset="0"/>
                <a:sym typeface="Trebuchet MS" pitchFamily="34" charset="0"/>
              </a:rPr>
              <a:t>And I pledge to you tonight that the first priority foreign policy objective of our next Administration will be to bring an honorable end to the war in Vietnam. We shall not </a:t>
            </a:r>
            <a:r>
              <a:rPr lang="en-US" altLang="en-US" i="1" dirty="0">
                <a:latin typeface="Times New Roman" pitchFamily="18" charset="0"/>
                <a:ea typeface="Calibri" pitchFamily="34" charset="0"/>
                <a:cs typeface="Times New Roman" pitchFamily="18" charset="0"/>
              </a:rPr>
              <a:t> </a:t>
            </a:r>
            <a:r>
              <a:rPr kumimoji="0" lang="en-US" altLang="en-US" b="0" i="1" u="none" strike="noStrike" cap="none" normalizeH="0" baseline="0" dirty="0">
                <a:ln>
                  <a:noFill/>
                </a:ln>
                <a:solidFill>
                  <a:srgbClr val="000000"/>
                </a:solidFill>
                <a:effectLst/>
                <a:latin typeface="Times New Roman" pitchFamily="18" charset="0"/>
                <a:ea typeface="Calibri" pitchFamily="34" charset="0"/>
                <a:cs typeface="Times New Roman" pitchFamily="18" charset="0"/>
                <a:sym typeface="Trebuchet MS" pitchFamily="34" charset="0"/>
              </a:rPr>
              <a:t>stop there -- we need a policy to prevent more Vietnams.</a:t>
            </a:r>
            <a:r>
              <a:rPr kumimoji="0" lang="en-US" altLang="en-US" b="0" i="1" u="none" strike="noStrike" cap="none" normalizeH="0" baseline="0" dirty="0">
                <a:ln>
                  <a:noFill/>
                </a:ln>
                <a:solidFill>
                  <a:srgbClr val="000000"/>
                </a:solidFill>
                <a:effectLst/>
                <a:latin typeface="Trebuchet MS"/>
                <a:ea typeface="Calibri" pitchFamily="34" charset="0"/>
                <a:cs typeface="Times New Roman" pitchFamily="18" charset="0"/>
                <a:sym typeface="Trebuchet MS" pitchFamily="34" charset="0"/>
              </a:rPr>
              <a:t>”</a:t>
            </a:r>
            <a:endParaRPr kumimoji="0" lang="en-US" altLang="en-US" sz="3200" b="0" i="0" u="none" strike="noStrike" cap="none" normalizeH="0" baseline="0" dirty="0">
              <a:ln>
                <a:noFill/>
              </a:ln>
              <a:solidFill>
                <a:srgbClr val="000000"/>
              </a:solidFill>
              <a:effectLst/>
              <a:latin typeface="Trebuchet MS" pitchFamily="34" charset="0"/>
              <a:sym typeface="Trebuchet MS" pitchFamily="34" charset="0"/>
            </a:endParaRPr>
          </a:p>
        </p:txBody>
      </p:sp>
    </p:spTree>
    <p:extLst>
      <p:ext uri="{BB962C8B-B14F-4D97-AF65-F5344CB8AC3E}">
        <p14:creationId xmlns:p14="http://schemas.microsoft.com/office/powerpoint/2010/main" val="13406070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 name="Shape 205"/>
          <p:cNvSpPr/>
          <p:nvPr/>
        </p:nvSpPr>
        <p:spPr>
          <a:xfrm>
            <a:off x="5867400" y="6488667"/>
            <a:ext cx="2210877" cy="3581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u="sng">
                <a:solidFill>
                  <a:srgbClr val="FF0000"/>
                </a:solidFill>
                <a:uFill>
                  <a:solidFill>
                    <a:srgbClr val="FF0000"/>
                  </a:solidFill>
                </a:uFill>
                <a:hlinkClick r:id="rId3" action="ppaction://hlinksldjump"/>
              </a:defRPr>
            </a:lvl1pPr>
          </a:lstStyle>
          <a:p>
            <a:pPr>
              <a:defRPr u="none">
                <a:solidFill>
                  <a:srgbClr val="000000"/>
                </a:solidFill>
                <a:uFillTx/>
              </a:defRPr>
            </a:pPr>
            <a:r>
              <a:rPr u="sng">
                <a:solidFill>
                  <a:srgbClr val="FF0000"/>
                </a:solidFill>
                <a:uFill>
                  <a:solidFill>
                    <a:srgbClr val="FF0000"/>
                  </a:solidFill>
                </a:uFill>
                <a:hlinkClick r:id="rId3" action="ppaction://hlinksldjump"/>
              </a:rPr>
              <a:t>Return to Main Menu</a:t>
            </a:r>
          </a:p>
        </p:txBody>
      </p:sp>
      <p:sp>
        <p:nvSpPr>
          <p:cNvPr id="206" name="Shape 206"/>
          <p:cNvSpPr>
            <a:spLocks noGrp="1"/>
          </p:cNvSpPr>
          <p:nvPr>
            <p:ph type="sldNum" sz="quarter" idx="2"/>
          </p:nvPr>
        </p:nvSpPr>
        <p:spPr>
          <a:xfrm>
            <a:off x="8526702" y="6528117"/>
            <a:ext cx="312500" cy="2946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7</a:t>
            </a:fld>
            <a:endParaRPr dirty="0"/>
          </a:p>
        </p:txBody>
      </p:sp>
      <p:sp>
        <p:nvSpPr>
          <p:cNvPr id="207" name="Shape 207"/>
          <p:cNvSpPr/>
          <p:nvPr/>
        </p:nvSpPr>
        <p:spPr>
          <a:xfrm>
            <a:off x="311650" y="5542756"/>
            <a:ext cx="7924800" cy="92333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a:solidFill>
                  <a:srgbClr val="FFFFFF"/>
                </a:solidFill>
              </a:defRPr>
            </a:pPr>
            <a:r>
              <a:rPr lang="en-US" dirty="0">
                <a:solidFill>
                  <a:srgbClr val="FEFBFF"/>
                </a:solidFill>
              </a:rPr>
              <a:t>Image Credits</a:t>
            </a:r>
          </a:p>
          <a:p>
            <a:pPr>
              <a:defRPr sz="1200">
                <a:solidFill>
                  <a:srgbClr val="FFFFFF"/>
                </a:solidFill>
              </a:defRPr>
            </a:pPr>
            <a:endParaRPr lang="en-US" dirty="0">
              <a:solidFill>
                <a:srgbClr val="FEFBFF"/>
              </a:solidFill>
            </a:endParaRPr>
          </a:p>
          <a:p>
            <a:pPr>
              <a:defRPr sz="1200">
                <a:solidFill>
                  <a:srgbClr val="FFFFFF"/>
                </a:solidFill>
              </a:defRPr>
            </a:pPr>
            <a:r>
              <a:rPr lang="en-US" dirty="0">
                <a:solidFill>
                  <a:srgbClr val="FEFBFF"/>
                </a:solidFill>
              </a:rPr>
              <a:t>Title Slide: South Carolina State House, by </a:t>
            </a:r>
            <a:r>
              <a:rPr lang="en-US" dirty="0" err="1"/>
              <a:t>HaloMasterMind</a:t>
            </a:r>
            <a:r>
              <a:rPr lang="en-US" dirty="0">
                <a:solidFill>
                  <a:srgbClr val="FEFBFF"/>
                </a:solidFill>
              </a:rPr>
              <a:t>, Uploaded 30 August 2013, Wikimedia Commons</a:t>
            </a:r>
          </a:p>
          <a:p>
            <a:pPr>
              <a:defRPr sz="1200">
                <a:solidFill>
                  <a:srgbClr val="FFFFFF"/>
                </a:solidFill>
              </a:defRPr>
            </a:pPr>
            <a:r>
              <a:rPr lang="en-US">
                <a:solidFill>
                  <a:srgbClr val="FEFBFF"/>
                </a:solidFill>
              </a:rPr>
              <a:t>End Slide: Hunting Island 1, Public Domain, Wikimedia Commons</a:t>
            </a:r>
            <a:endParaRPr lang="en-US" dirty="0">
              <a:solidFill>
                <a:srgbClr val="FEFBFF"/>
              </a:solidFill>
            </a:endParaRPr>
          </a:p>
        </p:txBody>
      </p:sp>
    </p:spTree>
    <p:extLst>
      <p:ext uri="{BB962C8B-B14F-4D97-AF65-F5344CB8AC3E}">
        <p14:creationId xmlns:p14="http://schemas.microsoft.com/office/powerpoint/2010/main" val="26940847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207"/>
                                        </p:tgtEl>
                                        <p:attrNameLst>
                                          <p:attrName>style.visibility</p:attrName>
                                        </p:attrNameLst>
                                      </p:cBhvr>
                                      <p:to>
                                        <p:strVal val="visible"/>
                                      </p:to>
                                    </p:set>
                                    <p:animEffect transition="in" filter="dissolve">
                                      <p:cBhvr>
                                        <p:cTn id="7"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animBg="1" advAuto="0"/>
    </p:bldLst>
  </p:timing>
</p:sld>
</file>

<file path=ppt/theme/theme1.xml><?xml version="1.0" encoding="utf-8"?>
<a:theme xmlns:a="http://schemas.openxmlformats.org/drawingml/2006/main" name="Office Theme">
  <a:themeElements>
    <a:clrScheme name="Office Theme">
      <a:dk1>
        <a:srgbClr val="000000"/>
      </a:dk1>
      <a:lt1>
        <a:srgbClr val="4F81BD">
          <a:alpha val="31000"/>
        </a:srgbClr>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1497</TotalTime>
  <Words>1155</Words>
  <Application>Microsoft Macintosh PowerPoint</Application>
  <PresentationFormat>On-screen Show (4:3)</PresentationFormat>
  <Paragraphs>59</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Times New Roman</vt:lpstr>
      <vt:lpstr>Trebuchet MS</vt:lpstr>
      <vt:lpstr>Wingdings</vt:lpstr>
      <vt:lpstr>Office Theme</vt:lpstr>
      <vt:lpstr>PowerPoint Presentation</vt:lpstr>
      <vt:lpstr>Monday</vt:lpstr>
      <vt:lpstr>Tuesday</vt:lpstr>
      <vt:lpstr>Wednesday</vt:lpstr>
      <vt:lpstr>Thursday</vt:lpstr>
      <vt:lpstr>Friday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Portable Dell</dc:creator>
  <cp:lastModifiedBy>Emmett Mullins</cp:lastModifiedBy>
  <cp:revision>11</cp:revision>
  <dcterms:modified xsi:type="dcterms:W3CDTF">2021-10-04T23:42:08Z</dcterms:modified>
</cp:coreProperties>
</file>