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7" r:id="rId2"/>
    <p:sldId id="292" r:id="rId3"/>
    <p:sldId id="293" r:id="rId4"/>
    <p:sldId id="294" r:id="rId5"/>
    <p:sldId id="295" r:id="rId6"/>
    <p:sldId id="296" r:id="rId7"/>
    <p:sldId id="298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69270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9" indent="-320039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7543800" y="6545790"/>
            <a:ext cx="16002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20</a:t>
            </a:r>
            <a:r>
              <a:rPr lang="en-US" dirty="0"/>
              <a:t>21</a:t>
            </a:r>
            <a:r>
              <a:rPr dirty="0"/>
              <a:t> Clairmont Press</a:t>
            </a:r>
          </a:p>
        </p:txBody>
      </p:sp>
      <p:sp>
        <p:nvSpPr>
          <p:cNvPr id="5" name="Shape 59">
            <a:extLst>
              <a:ext uri="{FF2B5EF4-FFF2-40B4-BE49-F238E27FC236}">
                <a16:creationId xmlns:a16="http://schemas.microsoft.com/office/drawing/2014/main" id="{80C10FEC-E863-5345-A49A-F4DF8D7C5E57}"/>
              </a:ext>
            </a:extLst>
          </p:cNvPr>
          <p:cNvSpPr/>
          <p:nvPr/>
        </p:nvSpPr>
        <p:spPr>
          <a:xfrm>
            <a:off x="0" y="4451579"/>
            <a:ext cx="9141246" cy="1446550"/>
          </a:xfrm>
          <a:prstGeom prst="rect">
            <a:avLst/>
          </a:prstGeom>
          <a:solidFill>
            <a:srgbClr val="DCE6F2">
              <a:alpha val="32000"/>
            </a:srgb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SMART SKILLS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Week 2 </a:t>
            </a:r>
            <a:r>
              <a:rPr lang="mr-IN" sz="4400" b="1" dirty="0">
                <a:ln w="3175">
                  <a:solidFill>
                    <a:schemeClr val="tx1"/>
                  </a:solidFill>
                </a:ln>
              </a:rPr>
              <a:t>–</a:t>
            </a: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 Charts </a:t>
            </a:r>
            <a:r>
              <a:rPr lang="en-US" sz="4400" b="1">
                <a:ln w="3175">
                  <a:solidFill>
                    <a:schemeClr val="tx1"/>
                  </a:solidFill>
                </a:ln>
              </a:rPr>
              <a:t>&amp; Graphs 1</a:t>
            </a:r>
            <a:endParaRPr sz="4400" b="1" dirty="0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0096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>
              <a:defRPr/>
            </a:pPr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Monday</a:t>
            </a:r>
          </a:p>
        </p:txBody>
      </p:sp>
      <p:sp>
        <p:nvSpPr>
          <p:cNvPr id="4099" name="Shape 69"/>
          <p:cNvSpPr>
            <a:spLocks noGrp="1"/>
          </p:cNvSpPr>
          <p:nvPr>
            <p:ph type="body" idx="1"/>
          </p:nvPr>
        </p:nvSpPr>
        <p:spPr>
          <a:xfrm>
            <a:off x="457200" y="5787571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What does the graph show? What information is contained on the x-axis and y-axis?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17A0E6C-C386-4C32-A84C-245AC51C8CAC}" type="slidenum">
              <a:rPr kern="0">
                <a:latin typeface="+mj-lt"/>
                <a:ea typeface="+mj-ea"/>
                <a:cs typeface="+mj-cs"/>
                <a:sym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kern="0"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4101" name="Picture 4" descr="Supply and Demand Chart p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9" b="18634"/>
          <a:stretch>
            <a:fillRect/>
          </a:stretch>
        </p:blipFill>
        <p:spPr bwMode="auto">
          <a:xfrm>
            <a:off x="876300" y="914400"/>
            <a:ext cx="73914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16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>
              <a:defRPr/>
            </a:pPr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Tuesday</a:t>
            </a:r>
          </a:p>
        </p:txBody>
      </p:sp>
      <p:sp>
        <p:nvSpPr>
          <p:cNvPr id="5123" name="Shape 69"/>
          <p:cNvSpPr>
            <a:spLocks noGrp="1"/>
          </p:cNvSpPr>
          <p:nvPr>
            <p:ph type="body" idx="1"/>
          </p:nvPr>
        </p:nvSpPr>
        <p:spPr>
          <a:xfrm>
            <a:off x="457200" y="5791200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If demand for a product increases, what typically happens to the supply of that product?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00E7182-06FC-42BB-9A85-E63641A56F8D}" type="slidenum">
              <a:rPr kern="0">
                <a:latin typeface="+mj-lt"/>
                <a:ea typeface="+mj-ea"/>
                <a:cs typeface="+mj-cs"/>
                <a:sym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kern="0"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5125" name="Picture 4" descr="Supply and Demand Chart p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9" b="18634"/>
          <a:stretch>
            <a:fillRect/>
          </a:stretch>
        </p:blipFill>
        <p:spPr bwMode="auto">
          <a:xfrm>
            <a:off x="876300" y="914400"/>
            <a:ext cx="73914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67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>
              <a:defRPr/>
            </a:pPr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Wednesday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6E04BA7-DE0A-47C6-A6EA-A2EE823A4386}" type="slidenum">
              <a:rPr kern="0">
                <a:latin typeface="+mj-lt"/>
                <a:ea typeface="+mj-ea"/>
                <a:cs typeface="+mj-cs"/>
                <a:sym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kern="0"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148" name="Shape 69"/>
          <p:cNvSpPr>
            <a:spLocks/>
          </p:cNvSpPr>
          <p:nvPr/>
        </p:nvSpPr>
        <p:spPr bwMode="auto">
          <a:xfrm>
            <a:off x="457200" y="5791200"/>
            <a:ext cx="82296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342900" indent="-3429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➢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1pPr>
            <a:lvl2pPr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▪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–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None/>
            </a:pPr>
            <a:r>
              <a:rPr lang="en-US" altLang="en-US" sz="1600" dirty="0"/>
              <a:t>If the supply of a product is far greater than the demand, what happens to that product?</a:t>
            </a:r>
          </a:p>
        </p:txBody>
      </p:sp>
      <p:pic>
        <p:nvPicPr>
          <p:cNvPr id="6149" name="Picture 4" descr="Supply and Demand Chart p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9" b="18634"/>
          <a:stretch>
            <a:fillRect/>
          </a:stretch>
        </p:blipFill>
        <p:spPr bwMode="auto">
          <a:xfrm>
            <a:off x="876300" y="914400"/>
            <a:ext cx="73914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94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>
              <a:defRPr/>
            </a:pPr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Thursday</a:t>
            </a:r>
          </a:p>
        </p:txBody>
      </p:sp>
      <p:sp>
        <p:nvSpPr>
          <p:cNvPr id="7171" name="Shape 69"/>
          <p:cNvSpPr>
            <a:spLocks noGrp="1"/>
          </p:cNvSpPr>
          <p:nvPr>
            <p:ph type="body" idx="1"/>
          </p:nvPr>
        </p:nvSpPr>
        <p:spPr>
          <a:xfrm>
            <a:off x="468086" y="5791200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Use the chart to explain why winter coats go on sale (price reduced) in the summer.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B4559A1-9C81-4E01-8FF8-2325249FF101}" type="slidenum">
              <a:rPr kern="0">
                <a:latin typeface="+mj-lt"/>
                <a:ea typeface="+mj-ea"/>
                <a:cs typeface="+mj-cs"/>
                <a:sym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kern="0"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7173" name="Picture 4" descr="Supply and Demand Chart p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9" b="18634"/>
          <a:stretch>
            <a:fillRect/>
          </a:stretch>
        </p:blipFill>
        <p:spPr bwMode="auto">
          <a:xfrm>
            <a:off x="876300" y="914400"/>
            <a:ext cx="73914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04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>
              <a:defRPr/>
            </a:pPr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Friday</a:t>
            </a:r>
          </a:p>
        </p:txBody>
      </p:sp>
      <p:sp>
        <p:nvSpPr>
          <p:cNvPr id="8195" name="Shape 69"/>
          <p:cNvSpPr>
            <a:spLocks noGrp="1"/>
          </p:cNvSpPr>
          <p:nvPr>
            <p:ph type="body" idx="1"/>
          </p:nvPr>
        </p:nvSpPr>
        <p:spPr>
          <a:xfrm>
            <a:off x="478972" y="5791200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How does the graph relate to </a:t>
            </a:r>
            <a:r>
              <a:rPr lang="en-US" altLang="en-US" sz="160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South Carolina’s </a:t>
            </a: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broiler markets in modern day? Explain your answer.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/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C84F638-3B9A-4380-9008-9BE61130CDC8}" type="slidenum">
              <a:rPr kern="0">
                <a:latin typeface="+mj-lt"/>
                <a:ea typeface="+mj-ea"/>
                <a:cs typeface="+mj-cs"/>
                <a:sym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kern="0"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8197" name="Picture 4" descr="Supply and Demand Chart p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9" b="18634"/>
          <a:stretch>
            <a:fillRect/>
          </a:stretch>
        </p:blipFill>
        <p:spPr bwMode="auto">
          <a:xfrm>
            <a:off x="876300" y="914400"/>
            <a:ext cx="73914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20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xfrm>
            <a:off x="84505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311650" y="5542756"/>
            <a:ext cx="792480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 lang="en-US" dirty="0">
              <a:solidFill>
                <a:srgbClr val="FEFBFF"/>
              </a:solidFill>
            </a:endParaRP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Title Slide: South Carolina State House, by </a:t>
            </a:r>
            <a:r>
              <a:rPr lang="en-US" dirty="0" err="1"/>
              <a:t>HaloMasterMind</a:t>
            </a:r>
            <a:r>
              <a:rPr lang="en-US" dirty="0">
                <a:solidFill>
                  <a:srgbClr val="FEFBFF"/>
                </a:solidFill>
              </a:rPr>
              <a:t>, Uploaded 30 August 2013, Wikimedia Commons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>
                <a:solidFill>
                  <a:srgbClr val="FEFBFF"/>
                </a:solidFill>
              </a:rPr>
              <a:t>End Slide: Hunting Island 1, Public Domain, 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38722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150</Words>
  <Application>Microsoft Macintosh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Portable Dell</dc:creator>
  <cp:lastModifiedBy>Emmett Mullins</cp:lastModifiedBy>
  <cp:revision>13</cp:revision>
  <dcterms:modified xsi:type="dcterms:W3CDTF">2021-10-14T21:00:23Z</dcterms:modified>
</cp:coreProperties>
</file>