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6" name="Shape 59">
            <a:extLst>
              <a:ext uri="{FF2B5EF4-FFF2-40B4-BE49-F238E27FC236}">
                <a16:creationId xmlns:a16="http://schemas.microsoft.com/office/drawing/2014/main" id="{8ECA0A42-1AB8-8840-977A-9680EA3C0162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7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Charts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&amp; Graphs 2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961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959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What does the chart show? What information is contained in each column?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BDB959EB-3357-41CE-9099-072A3F1572F5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9222" name="Picture 6" descr="Thirteen Colonies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38275"/>
            <a:ext cx="7108825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17587" y="1005114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 dirty="0"/>
              <a:t>13 Original Colonies</a:t>
            </a:r>
          </a:p>
        </p:txBody>
      </p:sp>
    </p:spTree>
    <p:extLst>
      <p:ext uri="{BB962C8B-B14F-4D97-AF65-F5344CB8AC3E}">
        <p14:creationId xmlns:p14="http://schemas.microsoft.com/office/powerpoint/2010/main" val="12486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7959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How many colonial regions are there? What are they called? What are these titles based on?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E1A36FFF-DF95-4560-9E3F-1AB0443BE0FF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10246" name="Picture 6" descr="Thirteen Colonies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38275"/>
            <a:ext cx="7108825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17587" y="1005114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/>
              <a:t>13 Original Colonies</a:t>
            </a:r>
          </a:p>
        </p:txBody>
      </p:sp>
    </p:spTree>
    <p:extLst>
      <p:ext uri="{BB962C8B-B14F-4D97-AF65-F5344CB8AC3E}">
        <p14:creationId xmlns:p14="http://schemas.microsoft.com/office/powerpoint/2010/main" val="9396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A9A698EE-2B9B-4205-83D1-D3D0882953DB}" type="slidenum">
              <a:rPr/>
              <a:pPr>
                <a:defRPr/>
              </a:pPr>
              <a:t>4</a:t>
            </a:fld>
            <a:endParaRPr/>
          </a:p>
        </p:txBody>
      </p:sp>
      <p:pic>
        <p:nvPicPr>
          <p:cNvPr id="11270" name="Picture 6" descr="Thirteen Colonies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38275"/>
            <a:ext cx="7108825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017587" y="1005114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/>
              <a:t>13 Original Colonies</a:t>
            </a:r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5795963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Based on the chart, which colony was settled first? Which was settled last? How long is the range of time between the first and last settlements?</a:t>
            </a:r>
          </a:p>
        </p:txBody>
      </p:sp>
    </p:spTree>
    <p:extLst>
      <p:ext uri="{BB962C8B-B14F-4D97-AF65-F5344CB8AC3E}">
        <p14:creationId xmlns:p14="http://schemas.microsoft.com/office/powerpoint/2010/main" val="2023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811611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What is the most common reason for settlement? How often does this occur?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94D9DBF3-F39F-40A0-8FC7-B9BC34E624BC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12294" name="Picture 6" descr="Thirteen Colonies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38275"/>
            <a:ext cx="7108825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17587" y="1007609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 dirty="0"/>
              <a:t>13 Original Colonies</a:t>
            </a:r>
          </a:p>
        </p:txBody>
      </p:sp>
    </p:spTree>
    <p:extLst>
      <p:ext uri="{BB962C8B-B14F-4D97-AF65-F5344CB8AC3E}">
        <p14:creationId xmlns:p14="http://schemas.microsoft.com/office/powerpoint/2010/main" val="24856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7959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If you were a farmer moving to the colonies, who was seeking religious freedom, which colony would you be most likely to choose if you studied this chart? Why?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E45457AE-8B55-42F6-97BF-11F769227B24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13318" name="Picture 6" descr="Thirteen Colonies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38275"/>
            <a:ext cx="7108825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17587" y="1007609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 dirty="0"/>
              <a:t>13 Original Colonies</a:t>
            </a:r>
          </a:p>
        </p:txBody>
      </p:sp>
    </p:spTree>
    <p:extLst>
      <p:ext uri="{BB962C8B-B14F-4D97-AF65-F5344CB8AC3E}">
        <p14:creationId xmlns:p14="http://schemas.microsoft.com/office/powerpoint/2010/main" val="19045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187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12</cp:revision>
  <dcterms:modified xsi:type="dcterms:W3CDTF">2021-10-05T23:14:29Z</dcterms:modified>
</cp:coreProperties>
</file>