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EFCE7964-EFF7-2E41-B020-EC191A74ADD6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12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Charts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&amp; Graphs 3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168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95963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>
                <a:latin typeface="Trebuchet MS" pitchFamily="34" charset="0"/>
              </a:rPr>
              <a:t>What does the chart show? What are the 3 main elements of the chart?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137476D-9B72-4BDA-86D0-4AFD0FADB3A6}" type="slidenum">
              <a:rPr/>
              <a:pPr>
                <a:defRPr/>
              </a:pPr>
              <a:t>2</a:t>
            </a:fld>
            <a:endParaRPr/>
          </a:p>
        </p:txBody>
      </p:sp>
      <p:pic>
        <p:nvPicPr>
          <p:cNvPr id="9224" name="Picture 8" descr="Great 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977900"/>
            <a:ext cx="5751513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8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787799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Which two Constitutional plans did the Great Compromise draw from? What did they have in common?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7EFFC95-DB4E-4852-9182-F8A649218466}" type="slidenum">
              <a:rPr/>
              <a:pPr>
                <a:defRPr/>
              </a:pPr>
              <a:t>3</a:t>
            </a:fld>
            <a:endParaRPr/>
          </a:p>
        </p:txBody>
      </p:sp>
      <p:pic>
        <p:nvPicPr>
          <p:cNvPr id="10248" name="Picture 8" descr="Great 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3" y="977900"/>
            <a:ext cx="5751513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2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7C8C38B2-8C64-4EA7-AF54-7474A5DA4BE8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199" y="5769427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How were both the New Jersey plan and the Virginia plan included in the Great Compromise? Why was it important to include parts from both plans?</a:t>
            </a:r>
          </a:p>
        </p:txBody>
      </p:sp>
      <p:pic>
        <p:nvPicPr>
          <p:cNvPr id="11273" name="Picture 9" descr="Great 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3" y="956129"/>
            <a:ext cx="5751513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80957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Predict the outcome for the United States if the Convention had adopted only the New Jersey plan instead of making a compromise with the Virginia Plan.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542356F3-D88C-4154-ABDB-4C21761F1A69}" type="slidenum">
              <a:rPr/>
              <a:pPr>
                <a:defRPr/>
              </a:pPr>
              <a:t>5</a:t>
            </a:fld>
            <a:endParaRPr/>
          </a:p>
        </p:txBody>
      </p:sp>
      <p:pic>
        <p:nvPicPr>
          <p:cNvPr id="12296" name="Picture 8" descr="Great 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3" y="977900"/>
            <a:ext cx="5751513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446713"/>
            <a:ext cx="8229600" cy="990600"/>
          </a:xfrm>
        </p:spPr>
        <p:txBody>
          <a:bodyPr>
            <a:normAutofit lnSpcReduction="10000"/>
          </a:bodyPr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</a:rPr>
              <a:t>Imagine you are a delegate at the Constitutional Convention. Write a short letter to the editor of a newspaper in either Virginia or New Jersey explaining why the Great Compromise was important. Explain how the state’s position is represented fairly in the Compromise.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E65EC43C-D5F0-4278-9BDD-CD30664AA177}" type="slidenum">
              <a:rPr/>
              <a:pPr>
                <a:defRPr/>
              </a:pPr>
              <a:t>6</a:t>
            </a:fld>
            <a:endParaRPr/>
          </a:p>
        </p:txBody>
      </p:sp>
      <p:pic>
        <p:nvPicPr>
          <p:cNvPr id="13320" name="Picture 8" descr="Great Comprom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3" y="887413"/>
            <a:ext cx="5751513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196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11</cp:revision>
  <dcterms:modified xsi:type="dcterms:W3CDTF">2021-10-05T22:06:55Z</dcterms:modified>
</cp:coreProperties>
</file>