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9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6468B274-275D-724B-BA56-EC1D6043AEBA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17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Charts &amp; Graphs 4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671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632806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topic of the chart? What information is contained in each column?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02771" y="1531958"/>
            <a:ext cx="27869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1860 Presidential Election</a:t>
            </a:r>
          </a:p>
        </p:txBody>
      </p:sp>
      <p:pic>
        <p:nvPicPr>
          <p:cNvPr id="5" name="Picture 4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70939570-C62A-C747-BD65-81C8FB2EE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863"/>
            <a:ext cx="9144000" cy="29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199" y="5632806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many candidates were on the Presidential ballot in 1860? List their names.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C21E1-74FA-B443-8644-E43FC9727E96}"/>
              </a:ext>
            </a:extLst>
          </p:cNvPr>
          <p:cNvSpPr txBox="1"/>
          <p:nvPr/>
        </p:nvSpPr>
        <p:spPr>
          <a:xfrm>
            <a:off x="402771" y="1531958"/>
            <a:ext cx="27869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1860 Presidential Election</a:t>
            </a:r>
          </a:p>
        </p:txBody>
      </p:sp>
      <p:pic>
        <p:nvPicPr>
          <p:cNvPr id="9" name="Picture 8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B02ADB3B-A678-6A4B-8DE6-B8709231A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863"/>
            <a:ext cx="9144000" cy="29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632806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What do you find odd about South Carolina in this chart? What could be some reasons for this oddity?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F485F-87F9-0247-91FD-F3EE2775EF78}"/>
              </a:ext>
            </a:extLst>
          </p:cNvPr>
          <p:cNvSpPr txBox="1"/>
          <p:nvPr/>
        </p:nvSpPr>
        <p:spPr>
          <a:xfrm>
            <a:off x="402771" y="1531958"/>
            <a:ext cx="27869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1860 Presidential Election</a:t>
            </a:r>
          </a:p>
        </p:txBody>
      </p:sp>
      <p:pic>
        <p:nvPicPr>
          <p:cNvPr id="8" name="Picture 7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7689A7D5-639D-FE42-B025-0A2DDB35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863"/>
            <a:ext cx="9144000" cy="29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326042"/>
            <a:ext cx="8229600" cy="1107415"/>
          </a:xfrm>
        </p:spPr>
        <p:txBody>
          <a:bodyPr>
            <a:normAutofit lnSpcReduction="10000"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Up until 1868, South Carolina used a law that allowed the state legislature to vote directly for the electors. </a:t>
            </a:r>
          </a:p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Why would they have chosen that option rather than allow a popular vote of the citizens?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6F8A0-2A3C-DE40-BF2B-ED70B0EC3DD4}"/>
              </a:ext>
            </a:extLst>
          </p:cNvPr>
          <p:cNvSpPr txBox="1"/>
          <p:nvPr/>
        </p:nvSpPr>
        <p:spPr>
          <a:xfrm>
            <a:off x="402771" y="1531958"/>
            <a:ext cx="27869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1860 Presidential Election</a:t>
            </a:r>
          </a:p>
        </p:txBody>
      </p:sp>
      <p:pic>
        <p:nvPicPr>
          <p:cNvPr id="8" name="Picture 7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CCF8987-02C4-F94E-904A-7D95034BF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863"/>
            <a:ext cx="9144000" cy="29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632806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Write a newspaper headline for an article that would accompany this chart.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2BA79-3435-DF44-9067-BE11DDCF3DDB}"/>
              </a:ext>
            </a:extLst>
          </p:cNvPr>
          <p:cNvSpPr txBox="1"/>
          <p:nvPr/>
        </p:nvSpPr>
        <p:spPr>
          <a:xfrm>
            <a:off x="402771" y="1531958"/>
            <a:ext cx="27869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1860 Presidential Election</a:t>
            </a:r>
          </a:p>
        </p:txBody>
      </p:sp>
      <p:pic>
        <p:nvPicPr>
          <p:cNvPr id="8" name="Picture 7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F1FDE7A7-B3D4-394F-BCE8-FB53ADAC8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863"/>
            <a:ext cx="9144000" cy="29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179</Words>
  <Application>Microsoft Macintosh PowerPoint</Application>
  <PresentationFormat>On-screen Show (4:3)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15</cp:revision>
  <dcterms:modified xsi:type="dcterms:W3CDTF">2021-10-15T21:25:00Z</dcterms:modified>
</cp:coreProperties>
</file>