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92" r:id="rId3"/>
    <p:sldId id="293" r:id="rId4"/>
    <p:sldId id="294" r:id="rId5"/>
    <p:sldId id="295" r:id="rId6"/>
    <p:sldId id="296" r:id="rId7"/>
    <p:sldId id="298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8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  <p:sp>
        <p:nvSpPr>
          <p:cNvPr id="4" name="Shape 59">
            <a:extLst>
              <a:ext uri="{FF2B5EF4-FFF2-40B4-BE49-F238E27FC236}">
                <a16:creationId xmlns:a16="http://schemas.microsoft.com/office/drawing/2014/main" id="{B4D62D7E-0CBF-8E4E-B41A-30C26EEE8413}"/>
              </a:ext>
            </a:extLst>
          </p:cNvPr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22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 Charts &amp; Graphs 5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3541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Monday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5795963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does the chart explore?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7ACA4088-8252-4BA4-8008-25CC244E7A5C}" type="slidenum">
              <a:rPr/>
              <a:pPr>
                <a:defRPr/>
              </a:pPr>
              <a:t>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" y="1431843"/>
            <a:ext cx="7113870" cy="4364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0588" y="1067938"/>
            <a:ext cx="419281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Resources of the North and South, 1860</a:t>
            </a:r>
          </a:p>
        </p:txBody>
      </p:sp>
    </p:spTree>
    <p:extLst>
      <p:ext uri="{BB962C8B-B14F-4D97-AF65-F5344CB8AC3E}">
        <p14:creationId xmlns:p14="http://schemas.microsoft.com/office/powerpoint/2010/main" val="24119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Tuesday</a:t>
            </a:r>
          </a:p>
        </p:txBody>
      </p:sp>
      <p:sp>
        <p:nvSpPr>
          <p:cNvPr id="10242" name="Shape 69"/>
          <p:cNvSpPr>
            <a:spLocks noGrp="1"/>
          </p:cNvSpPr>
          <p:nvPr>
            <p:ph type="body" idx="1"/>
          </p:nvPr>
        </p:nvSpPr>
        <p:spPr>
          <a:xfrm>
            <a:off x="457200" y="5799810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In which areas does the South have no resources?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1703E38E-057B-40E7-A45A-E91A376C1748}" type="slidenum">
              <a:rPr/>
              <a:pPr>
                <a:defRPr/>
              </a:pPr>
              <a:t>3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" y="1431843"/>
            <a:ext cx="7113870" cy="4364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0588" y="1067938"/>
            <a:ext cx="419281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Resources of the North and South, 1860</a:t>
            </a:r>
          </a:p>
        </p:txBody>
      </p:sp>
    </p:spTree>
    <p:extLst>
      <p:ext uri="{BB962C8B-B14F-4D97-AF65-F5344CB8AC3E}">
        <p14:creationId xmlns:p14="http://schemas.microsoft.com/office/powerpoint/2010/main" val="17991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Wednesday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5D19499E-0817-4464-A42E-D0D0137DE8E6}" type="slidenum">
              <a:rPr/>
              <a:pPr>
                <a:defRPr/>
              </a:pPr>
              <a:t>4</a:t>
            </a:fld>
            <a:endParaRPr/>
          </a:p>
        </p:txBody>
      </p:sp>
      <p:sp>
        <p:nvSpPr>
          <p:cNvPr id="11272" name="Shape 69"/>
          <p:cNvSpPr>
            <a:spLocks/>
          </p:cNvSpPr>
          <p:nvPr/>
        </p:nvSpPr>
        <p:spPr bwMode="auto">
          <a:xfrm>
            <a:off x="457200" y="5790062"/>
            <a:ext cx="82296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342900" indent="-3429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1pPr>
            <a:lvl2pPr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▪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–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9pPr>
          </a:lstStyle>
          <a:p>
            <a:pPr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/>
              <a:t>What is significant about the South’s overall population number? (Hint: What percentage of the population were slaves?)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" y="1431843"/>
            <a:ext cx="7113870" cy="4364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0588" y="1067938"/>
            <a:ext cx="419281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Resources of the North and South, 1860</a:t>
            </a:r>
          </a:p>
        </p:txBody>
      </p:sp>
    </p:spTree>
    <p:extLst>
      <p:ext uri="{BB962C8B-B14F-4D97-AF65-F5344CB8AC3E}">
        <p14:creationId xmlns:p14="http://schemas.microsoft.com/office/powerpoint/2010/main" val="264525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Thursday</a:t>
            </a:r>
          </a:p>
        </p:txBody>
      </p:sp>
      <p:sp>
        <p:nvSpPr>
          <p:cNvPr id="12290" name="Shape 69"/>
          <p:cNvSpPr>
            <a:spLocks noGrp="1"/>
          </p:cNvSpPr>
          <p:nvPr>
            <p:ph type="body" idx="1"/>
          </p:nvPr>
        </p:nvSpPr>
        <p:spPr>
          <a:xfrm>
            <a:off x="457200" y="5790062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Why were these particular resources included on the chart? What is the author’s purpose in examining these comparisons?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1E2DDD9F-669C-4265-A116-D173E83005ED}" type="slidenum">
              <a:rPr/>
              <a:pPr>
                <a:defRPr/>
              </a:pPr>
              <a:t>5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" y="1431843"/>
            <a:ext cx="7113870" cy="4364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0588" y="1067938"/>
            <a:ext cx="419281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Resources of the North and South, 1860</a:t>
            </a:r>
          </a:p>
        </p:txBody>
      </p:sp>
    </p:spTree>
    <p:extLst>
      <p:ext uri="{BB962C8B-B14F-4D97-AF65-F5344CB8AC3E}">
        <p14:creationId xmlns:p14="http://schemas.microsoft.com/office/powerpoint/2010/main" val="151540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Friday</a:t>
            </a:r>
          </a:p>
        </p:txBody>
      </p:sp>
      <p:sp>
        <p:nvSpPr>
          <p:cNvPr id="13314" name="Shape 69"/>
          <p:cNvSpPr>
            <a:spLocks noGrp="1"/>
          </p:cNvSpPr>
          <p:nvPr>
            <p:ph type="body" idx="1"/>
          </p:nvPr>
        </p:nvSpPr>
        <p:spPr>
          <a:xfrm>
            <a:off x="457200" y="5790062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Draw a picture or graphic to illustrate the difference between the North and South in one of the areas listed. Be sure to include a caption for your drawing.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2ECE2E99-0C91-4BCC-B61B-7AAF297F8A13}" type="slidenum">
              <a:rPr/>
              <a:pPr>
                <a:defRPr/>
              </a:pPr>
              <a:t>6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" y="1431843"/>
            <a:ext cx="7113870" cy="4364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0588" y="1067938"/>
            <a:ext cx="419281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Resources of the North and South, 1860</a:t>
            </a:r>
          </a:p>
        </p:txBody>
      </p:sp>
    </p:spTree>
    <p:extLst>
      <p:ext uri="{BB962C8B-B14F-4D97-AF65-F5344CB8AC3E}">
        <p14:creationId xmlns:p14="http://schemas.microsoft.com/office/powerpoint/2010/main" val="370561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>
                <a:solidFill>
                  <a:srgbClr val="FEFBFF"/>
                </a:solidFill>
              </a:rPr>
              <a:t>End Slide: Hunting Island 1, Public Domain, Wikimedia Commons</a:t>
            </a:r>
            <a:endParaRPr lang="en-US" dirty="0">
              <a:solidFill>
                <a:srgbClr val="FEF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7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189</Words>
  <Application>Microsoft Macintosh PowerPoint</Application>
  <PresentationFormat>On-screen Show (4:3)</PresentationFormat>
  <Paragraphs>29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12</cp:revision>
  <dcterms:modified xsi:type="dcterms:W3CDTF">2021-10-05T22:01:42Z</dcterms:modified>
</cp:coreProperties>
</file>