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C14B1329-E975-0947-AB24-125367AA1E8A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27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Charts 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&amp; Graphs 6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071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7493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6553200" y="2587899"/>
            <a:ext cx="2286000" cy="1089747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does the chart show? What information is contained in each column?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E28ACDC9-BDF4-402F-A951-047B62CB8E28}" type="slidenum">
              <a:rPr/>
              <a:pPr>
                <a:defRPr/>
              </a:pPr>
              <a:t>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3002"/>
            <a:ext cx="5749636" cy="5688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13746"/>
            <a:ext cx="20756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New Deal Programs</a:t>
            </a:r>
          </a:p>
        </p:txBody>
      </p:sp>
    </p:spTree>
    <p:extLst>
      <p:ext uri="{BB962C8B-B14F-4D97-AF65-F5344CB8AC3E}">
        <p14:creationId xmlns:p14="http://schemas.microsoft.com/office/powerpoint/2010/main" val="1204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807563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6629328" y="2560492"/>
            <a:ext cx="2105891" cy="1737015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Which programs listed put unemployed people to work on </a:t>
            </a:r>
            <a:r>
              <a:rPr lang="en-US" altLang="en-US" sz="1600" i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building</a:t>
            </a: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 projects?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4EA58196-776C-49D8-9E78-0F989F0C9BAE}" type="slidenum">
              <a:rPr/>
              <a:pPr>
                <a:defRPr/>
              </a:pPr>
              <a:t>3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0434"/>
            <a:ext cx="5749636" cy="5688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27347"/>
            <a:ext cx="20756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New Deal Programs</a:t>
            </a:r>
          </a:p>
        </p:txBody>
      </p:sp>
    </p:spTree>
    <p:extLst>
      <p:ext uri="{BB962C8B-B14F-4D97-AF65-F5344CB8AC3E}">
        <p14:creationId xmlns:p14="http://schemas.microsoft.com/office/powerpoint/2010/main" val="18600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944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4E9696CE-E9CA-46B3-9D0E-84DBA0C833D9}" type="slidenum">
              <a:rPr/>
              <a:pPr>
                <a:defRPr/>
              </a:pPr>
              <a:t>4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0435"/>
            <a:ext cx="5749636" cy="5688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30110"/>
            <a:ext cx="20756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New Deal Programs</a:t>
            </a:r>
          </a:p>
        </p:txBody>
      </p:sp>
      <p:sp>
        <p:nvSpPr>
          <p:cNvPr id="7" name="Shape 69"/>
          <p:cNvSpPr>
            <a:spLocks noGrp="1"/>
          </p:cNvSpPr>
          <p:nvPr>
            <p:ph type="body" idx="1"/>
          </p:nvPr>
        </p:nvSpPr>
        <p:spPr>
          <a:xfrm>
            <a:off x="6509658" y="2560492"/>
            <a:ext cx="2329542" cy="1737015"/>
          </a:xfrm>
        </p:spPr>
        <p:txBody>
          <a:bodyPr>
            <a:normAutofit lnSpcReduction="10000"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is the date range shown on the chart? How many pieces of legislation shown were passed </a:t>
            </a:r>
            <a:r>
              <a:rPr lang="en-US" altLang="en-US" sz="1600" i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after</a:t>
            </a: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 Roosevelt’s first term in office?</a:t>
            </a:r>
          </a:p>
        </p:txBody>
      </p:sp>
    </p:spTree>
    <p:extLst>
      <p:ext uri="{BB962C8B-B14F-4D97-AF65-F5344CB8AC3E}">
        <p14:creationId xmlns:p14="http://schemas.microsoft.com/office/powerpoint/2010/main" val="8351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823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6435436" y="2545772"/>
            <a:ext cx="2479964" cy="1601685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How many of the programs shown were declared unconstitutional? Predict why these were unconstitutional.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EAE43DB-F9FD-4E2A-B7EB-D61E6F0F651F}" type="slidenum">
              <a:rPr/>
              <a:pPr>
                <a:defRPr/>
              </a:pPr>
              <a:t>5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3919"/>
            <a:ext cx="5749636" cy="5688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19493"/>
            <a:ext cx="20756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New Deal Programs</a:t>
            </a:r>
          </a:p>
        </p:txBody>
      </p:sp>
    </p:spTree>
    <p:extLst>
      <p:ext uri="{BB962C8B-B14F-4D97-AF65-F5344CB8AC3E}">
        <p14:creationId xmlns:p14="http://schemas.microsoft.com/office/powerpoint/2010/main" val="24283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1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6444281" y="2572677"/>
            <a:ext cx="2479964" cy="142238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Which of the programs listed has the most significant impact on the US economy today? Explain your answer.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3F49130-34F3-4BA1-B3C7-157352FC7620}" type="slidenum">
              <a:rPr/>
              <a:pPr>
                <a:defRPr/>
              </a:pPr>
              <a:t>6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0434"/>
            <a:ext cx="5749636" cy="5688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16461"/>
            <a:ext cx="20756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New Deal Programs</a:t>
            </a:r>
          </a:p>
        </p:txBody>
      </p:sp>
    </p:spTree>
    <p:extLst>
      <p:ext uri="{BB962C8B-B14F-4D97-AF65-F5344CB8AC3E}">
        <p14:creationId xmlns:p14="http://schemas.microsoft.com/office/powerpoint/2010/main" val="38691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2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163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11</cp:revision>
  <dcterms:modified xsi:type="dcterms:W3CDTF">2021-10-05T21:45:16Z</dcterms:modified>
</cp:coreProperties>
</file>