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2065A667-E82F-084A-9D86-E6E84ABCA48B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32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Charts &amp; Graphs 7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9095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5071301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957991" y="2581496"/>
            <a:ext cx="4069719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is the topic for the chart? How many sections does it have?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000D71B-2A97-EE44-882A-117DD40AA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29" y="65313"/>
            <a:ext cx="3458271" cy="63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1011674" y="2552678"/>
            <a:ext cx="3962352" cy="625952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many branches of government are included in the articles? What are they?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703E38E-057B-40E7-A45A-E91A376C1748}" type="slidenum">
              <a:rPr/>
              <a:pPr>
                <a:defRPr/>
              </a:pPr>
              <a:t>3</a:t>
            </a:fld>
            <a:endParaRPr/>
          </a:p>
        </p:txBody>
      </p:sp>
      <p:sp>
        <p:nvSpPr>
          <p:cNvPr id="8" name="Shape 68">
            <a:extLst>
              <a:ext uri="{FF2B5EF4-FFF2-40B4-BE49-F238E27FC236}">
                <a16:creationId xmlns:a16="http://schemas.microsoft.com/office/drawing/2014/main" id="{5CF990DA-6B21-DB4D-988C-B460C74F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071301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CBE334E-428D-F846-A602-3B83768EA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29" y="65313"/>
            <a:ext cx="3458271" cy="63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D19499E-0817-4464-A42E-D0D0137DE8E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982424" y="2581787"/>
            <a:ext cx="4020854" cy="6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Which article is dedicated to Education? Which is dedicated to Voting/Suffrage?</a:t>
            </a:r>
          </a:p>
        </p:txBody>
      </p:sp>
      <p:sp>
        <p:nvSpPr>
          <p:cNvPr id="8" name="Shape 68">
            <a:extLst>
              <a:ext uri="{FF2B5EF4-FFF2-40B4-BE49-F238E27FC236}">
                <a16:creationId xmlns:a16="http://schemas.microsoft.com/office/drawing/2014/main" id="{906C83FB-E06D-904E-95BD-017719E5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071301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FECB37A-8E34-F84F-B85D-B9C4E7410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29" y="65313"/>
            <a:ext cx="3458271" cy="63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895362" y="2581496"/>
            <a:ext cx="4194978" cy="660400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Why is it significant that the Declaration of Rights is the first article?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2DDD9F-669C-4265-A116-D173E83005ED}" type="slidenum">
              <a:rPr/>
              <a:pPr>
                <a:defRPr/>
              </a:pPr>
              <a:t>5</a:t>
            </a:fld>
            <a:endParaRPr/>
          </a:p>
        </p:txBody>
      </p:sp>
      <p:sp>
        <p:nvSpPr>
          <p:cNvPr id="8" name="Shape 68">
            <a:extLst>
              <a:ext uri="{FF2B5EF4-FFF2-40B4-BE49-F238E27FC236}">
                <a16:creationId xmlns:a16="http://schemas.microsoft.com/office/drawing/2014/main" id="{56BCB6CA-868F-F94A-A796-F63DF6ED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071301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BA15C89-396B-884C-97E9-7CB89804D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29" y="65313"/>
            <a:ext cx="3458271" cy="63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984436" y="2479897"/>
            <a:ext cx="4016829" cy="1143000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If you were going to write a provision to add to the ‘Miscellaneous Matters’ article, what would it include? Why do you believe that provision is important? 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CE2E99-0C91-4BCC-B61B-7AAF297F8A13}" type="slidenum">
              <a:rPr/>
              <a:pPr>
                <a:defRPr/>
              </a:pPr>
              <a:t>6</a:t>
            </a:fld>
            <a:endParaRPr/>
          </a:p>
        </p:txBody>
      </p:sp>
      <p:sp>
        <p:nvSpPr>
          <p:cNvPr id="8" name="Shape 68">
            <a:extLst>
              <a:ext uri="{FF2B5EF4-FFF2-40B4-BE49-F238E27FC236}">
                <a16:creationId xmlns:a16="http://schemas.microsoft.com/office/drawing/2014/main" id="{F3F3B5C4-52D7-0B4C-85C9-D64B759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071301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0C1B53E-72A8-2A4C-A7B8-2F058BFC0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29" y="65313"/>
            <a:ext cx="3458271" cy="63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969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152</Words>
  <Application>Microsoft Macintosh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15</cp:revision>
  <dcterms:modified xsi:type="dcterms:W3CDTF">2021-10-26T19:45:08Z</dcterms:modified>
</cp:coreProperties>
</file>